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>
      <p:cViewPr varScale="1">
        <p:scale>
          <a:sx n="74" d="100"/>
          <a:sy n="74" d="100"/>
        </p:scale>
        <p:origin x="53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7070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7070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7070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7070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0B4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36290" y="1360210"/>
            <a:ext cx="6384925" cy="1507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07070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78520" y="2579050"/>
            <a:ext cx="15064105" cy="627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07070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0511" y="1224657"/>
            <a:ext cx="16192500" cy="8013700"/>
            <a:chOff x="1070511" y="1224657"/>
            <a:chExt cx="16192500" cy="8013700"/>
          </a:xfrm>
        </p:grpSpPr>
        <p:sp>
          <p:nvSpPr>
            <p:cNvPr id="3" name="object 3"/>
            <p:cNvSpPr/>
            <p:nvPr/>
          </p:nvSpPr>
          <p:spPr>
            <a:xfrm>
              <a:off x="1101653" y="1275152"/>
              <a:ext cx="16122650" cy="7944484"/>
            </a:xfrm>
            <a:custGeom>
              <a:avLst/>
              <a:gdLst/>
              <a:ahLst/>
              <a:cxnLst/>
              <a:rect l="l" t="t" r="r" b="b"/>
              <a:pathLst>
                <a:path w="16122650" h="7944484">
                  <a:moveTo>
                    <a:pt x="16122441" y="7944121"/>
                  </a:moveTo>
                  <a:lnTo>
                    <a:pt x="0" y="7920816"/>
                  </a:lnTo>
                  <a:lnTo>
                    <a:pt x="0" y="2795682"/>
                  </a:lnTo>
                  <a:lnTo>
                    <a:pt x="54418" y="58263"/>
                  </a:lnTo>
                  <a:lnTo>
                    <a:pt x="8033519" y="0"/>
                  </a:lnTo>
                  <a:lnTo>
                    <a:pt x="16064135" y="15536"/>
                  </a:lnTo>
                  <a:lnTo>
                    <a:pt x="16122441" y="7944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0511" y="1224657"/>
              <a:ext cx="16192500" cy="8013700"/>
            </a:xfrm>
            <a:custGeom>
              <a:avLst/>
              <a:gdLst/>
              <a:ahLst/>
              <a:cxnLst/>
              <a:rect l="l" t="t" r="r" b="b"/>
              <a:pathLst>
                <a:path w="16192500" h="8013700">
                  <a:moveTo>
                    <a:pt x="13889873" y="12699"/>
                  </a:moveTo>
                  <a:lnTo>
                    <a:pt x="10065324" y="12699"/>
                  </a:lnTo>
                  <a:lnTo>
                    <a:pt x="10166195" y="0"/>
                  </a:lnTo>
                  <a:lnTo>
                    <a:pt x="13685013" y="0"/>
                  </a:lnTo>
                  <a:lnTo>
                    <a:pt x="13889873" y="12699"/>
                  </a:lnTo>
                  <a:close/>
                </a:path>
                <a:path w="16192500" h="8013700">
                  <a:moveTo>
                    <a:pt x="14957842" y="25399"/>
                  </a:moveTo>
                  <a:lnTo>
                    <a:pt x="3585317" y="25399"/>
                  </a:lnTo>
                  <a:lnTo>
                    <a:pt x="5789032" y="12699"/>
                  </a:lnTo>
                  <a:lnTo>
                    <a:pt x="14908174" y="12699"/>
                  </a:lnTo>
                  <a:lnTo>
                    <a:pt x="14957842" y="25399"/>
                  </a:lnTo>
                  <a:close/>
                </a:path>
                <a:path w="16192500" h="8013700">
                  <a:moveTo>
                    <a:pt x="15454516" y="38099"/>
                  </a:moveTo>
                  <a:lnTo>
                    <a:pt x="2236100" y="38099"/>
                  </a:lnTo>
                  <a:lnTo>
                    <a:pt x="2285420" y="25399"/>
                  </a:lnTo>
                  <a:lnTo>
                    <a:pt x="15404849" y="25399"/>
                  </a:lnTo>
                  <a:lnTo>
                    <a:pt x="15454516" y="38099"/>
                  </a:lnTo>
                  <a:close/>
                </a:path>
                <a:path w="16192500" h="8013700">
                  <a:moveTo>
                    <a:pt x="16011945" y="50799"/>
                  </a:moveTo>
                  <a:lnTo>
                    <a:pt x="1841202" y="50799"/>
                  </a:lnTo>
                  <a:lnTo>
                    <a:pt x="1891436" y="38099"/>
                  </a:lnTo>
                  <a:lnTo>
                    <a:pt x="15966423" y="38099"/>
                  </a:lnTo>
                  <a:lnTo>
                    <a:pt x="16011945" y="50799"/>
                  </a:lnTo>
                  <a:close/>
                </a:path>
                <a:path w="16192500" h="8013700">
                  <a:moveTo>
                    <a:pt x="16192498" y="7962899"/>
                  </a:moveTo>
                  <a:lnTo>
                    <a:pt x="16126372" y="7962899"/>
                  </a:lnTo>
                  <a:lnTo>
                    <a:pt x="16129227" y="7924799"/>
                  </a:lnTo>
                  <a:lnTo>
                    <a:pt x="16131717" y="7899399"/>
                  </a:lnTo>
                  <a:lnTo>
                    <a:pt x="16133478" y="7861299"/>
                  </a:lnTo>
                  <a:lnTo>
                    <a:pt x="16134147" y="7835899"/>
                  </a:lnTo>
                  <a:lnTo>
                    <a:pt x="16131845" y="7632699"/>
                  </a:lnTo>
                  <a:lnTo>
                    <a:pt x="16130753" y="7531099"/>
                  </a:lnTo>
                  <a:lnTo>
                    <a:pt x="16129611" y="7416799"/>
                  </a:lnTo>
                  <a:lnTo>
                    <a:pt x="16128696" y="7315199"/>
                  </a:lnTo>
                  <a:lnTo>
                    <a:pt x="16127989" y="7226299"/>
                  </a:lnTo>
                  <a:lnTo>
                    <a:pt x="16127634" y="7175499"/>
                  </a:lnTo>
                  <a:lnTo>
                    <a:pt x="16127040" y="7073899"/>
                  </a:lnTo>
                  <a:lnTo>
                    <a:pt x="16126761" y="7010399"/>
                  </a:lnTo>
                  <a:lnTo>
                    <a:pt x="16126621" y="6972299"/>
                  </a:lnTo>
                  <a:lnTo>
                    <a:pt x="16126519" y="6934199"/>
                  </a:lnTo>
                  <a:lnTo>
                    <a:pt x="16126437" y="6807199"/>
                  </a:lnTo>
                  <a:lnTo>
                    <a:pt x="16126633" y="6769099"/>
                  </a:lnTo>
                  <a:lnTo>
                    <a:pt x="16127310" y="6718299"/>
                  </a:lnTo>
                  <a:lnTo>
                    <a:pt x="16128243" y="6654799"/>
                  </a:lnTo>
                  <a:lnTo>
                    <a:pt x="16129273" y="6603999"/>
                  </a:lnTo>
                  <a:lnTo>
                    <a:pt x="16130238" y="6553199"/>
                  </a:lnTo>
                  <a:lnTo>
                    <a:pt x="16130979" y="6502399"/>
                  </a:lnTo>
                  <a:lnTo>
                    <a:pt x="16131336" y="6451599"/>
                  </a:lnTo>
                  <a:lnTo>
                    <a:pt x="16131150" y="6400799"/>
                  </a:lnTo>
                  <a:lnTo>
                    <a:pt x="16130259" y="6337299"/>
                  </a:lnTo>
                  <a:lnTo>
                    <a:pt x="16130121" y="6299199"/>
                  </a:lnTo>
                  <a:lnTo>
                    <a:pt x="16129726" y="6248399"/>
                  </a:lnTo>
                  <a:lnTo>
                    <a:pt x="16129107" y="6197599"/>
                  </a:lnTo>
                  <a:lnTo>
                    <a:pt x="16128297" y="6146799"/>
                  </a:lnTo>
                  <a:lnTo>
                    <a:pt x="16127326" y="6095999"/>
                  </a:lnTo>
                  <a:lnTo>
                    <a:pt x="16126228" y="6045199"/>
                  </a:lnTo>
                  <a:lnTo>
                    <a:pt x="16125033" y="5994399"/>
                  </a:lnTo>
                  <a:lnTo>
                    <a:pt x="16123775" y="5943599"/>
                  </a:lnTo>
                  <a:lnTo>
                    <a:pt x="16122485" y="5892799"/>
                  </a:lnTo>
                  <a:lnTo>
                    <a:pt x="16122017" y="5892799"/>
                  </a:lnTo>
                  <a:lnTo>
                    <a:pt x="16120549" y="5854699"/>
                  </a:lnTo>
                  <a:lnTo>
                    <a:pt x="16120039" y="5829299"/>
                  </a:lnTo>
                  <a:lnTo>
                    <a:pt x="16119519" y="5816599"/>
                  </a:lnTo>
                  <a:lnTo>
                    <a:pt x="16117904" y="5740399"/>
                  </a:lnTo>
                  <a:lnTo>
                    <a:pt x="16117348" y="5702299"/>
                  </a:lnTo>
                  <a:lnTo>
                    <a:pt x="16116783" y="5676899"/>
                  </a:lnTo>
                  <a:lnTo>
                    <a:pt x="16116211" y="5638799"/>
                  </a:lnTo>
                  <a:lnTo>
                    <a:pt x="16115044" y="5575299"/>
                  </a:lnTo>
                  <a:lnTo>
                    <a:pt x="16113849" y="5486399"/>
                  </a:lnTo>
                  <a:lnTo>
                    <a:pt x="16111384" y="5308599"/>
                  </a:lnTo>
                  <a:lnTo>
                    <a:pt x="16110120" y="5206999"/>
                  </a:lnTo>
                  <a:lnTo>
                    <a:pt x="16108192" y="5041899"/>
                  </a:lnTo>
                  <a:lnTo>
                    <a:pt x="16106232" y="4876799"/>
                  </a:lnTo>
                  <a:lnTo>
                    <a:pt x="16101584" y="4432299"/>
                  </a:lnTo>
                  <a:lnTo>
                    <a:pt x="16098795" y="4140199"/>
                  </a:lnTo>
                  <a:lnTo>
                    <a:pt x="16095598" y="3797299"/>
                  </a:lnTo>
                  <a:lnTo>
                    <a:pt x="16091706" y="3365499"/>
                  </a:lnTo>
                  <a:lnTo>
                    <a:pt x="16087372" y="2857499"/>
                  </a:lnTo>
                  <a:lnTo>
                    <a:pt x="16082822" y="2298699"/>
                  </a:lnTo>
                  <a:lnTo>
                    <a:pt x="16078414" y="1727199"/>
                  </a:lnTo>
                  <a:lnTo>
                    <a:pt x="16072748" y="927099"/>
                  </a:lnTo>
                  <a:lnTo>
                    <a:pt x="16072185" y="825499"/>
                  </a:lnTo>
                  <a:lnTo>
                    <a:pt x="16071953" y="761999"/>
                  </a:lnTo>
                  <a:lnTo>
                    <a:pt x="16052871" y="292099"/>
                  </a:lnTo>
                  <a:lnTo>
                    <a:pt x="16048630" y="190499"/>
                  </a:lnTo>
                  <a:lnTo>
                    <a:pt x="16044023" y="152399"/>
                  </a:lnTo>
                  <a:lnTo>
                    <a:pt x="16029263" y="139699"/>
                  </a:lnTo>
                  <a:lnTo>
                    <a:pt x="15994198" y="126999"/>
                  </a:lnTo>
                  <a:lnTo>
                    <a:pt x="15878346" y="126999"/>
                  </a:lnTo>
                  <a:lnTo>
                    <a:pt x="15854361" y="114299"/>
                  </a:lnTo>
                  <a:lnTo>
                    <a:pt x="15728292" y="114299"/>
                  </a:lnTo>
                  <a:lnTo>
                    <a:pt x="15527039" y="101599"/>
                  </a:lnTo>
                  <a:lnTo>
                    <a:pt x="15273905" y="101599"/>
                  </a:lnTo>
                  <a:lnTo>
                    <a:pt x="15223289" y="88899"/>
                  </a:lnTo>
                  <a:lnTo>
                    <a:pt x="14570828" y="88899"/>
                  </a:lnTo>
                  <a:lnTo>
                    <a:pt x="14470293" y="76199"/>
                  </a:lnTo>
                  <a:lnTo>
                    <a:pt x="13764635" y="76199"/>
                  </a:lnTo>
                  <a:lnTo>
                    <a:pt x="12958044" y="63499"/>
                  </a:lnTo>
                  <a:lnTo>
                    <a:pt x="1223747" y="63499"/>
                  </a:lnTo>
                  <a:lnTo>
                    <a:pt x="1380969" y="50799"/>
                  </a:lnTo>
                  <a:lnTo>
                    <a:pt x="16071944" y="50799"/>
                  </a:lnTo>
                  <a:lnTo>
                    <a:pt x="16095276" y="63499"/>
                  </a:lnTo>
                  <a:lnTo>
                    <a:pt x="16097583" y="88899"/>
                  </a:lnTo>
                  <a:lnTo>
                    <a:pt x="16100741" y="139699"/>
                  </a:lnTo>
                  <a:lnTo>
                    <a:pt x="16103049" y="165099"/>
                  </a:lnTo>
                  <a:lnTo>
                    <a:pt x="16105273" y="203199"/>
                  </a:lnTo>
                  <a:lnTo>
                    <a:pt x="16107310" y="253999"/>
                  </a:lnTo>
                  <a:lnTo>
                    <a:pt x="16109207" y="304799"/>
                  </a:lnTo>
                  <a:lnTo>
                    <a:pt x="16111010" y="342899"/>
                  </a:lnTo>
                  <a:lnTo>
                    <a:pt x="16114524" y="444499"/>
                  </a:lnTo>
                  <a:lnTo>
                    <a:pt x="16116328" y="495299"/>
                  </a:lnTo>
                  <a:lnTo>
                    <a:pt x="16118225" y="546099"/>
                  </a:lnTo>
                  <a:lnTo>
                    <a:pt x="16120261" y="596899"/>
                  </a:lnTo>
                  <a:lnTo>
                    <a:pt x="16122485" y="647699"/>
                  </a:lnTo>
                  <a:lnTo>
                    <a:pt x="16122758" y="711199"/>
                  </a:lnTo>
                  <a:lnTo>
                    <a:pt x="16123551" y="838199"/>
                  </a:lnTo>
                  <a:lnTo>
                    <a:pt x="16126645" y="1244599"/>
                  </a:lnTo>
                  <a:lnTo>
                    <a:pt x="16128631" y="1498599"/>
                  </a:lnTo>
                  <a:lnTo>
                    <a:pt x="16132716" y="1981199"/>
                  </a:lnTo>
                  <a:lnTo>
                    <a:pt x="16137022" y="2463799"/>
                  </a:lnTo>
                  <a:lnTo>
                    <a:pt x="16144349" y="3238499"/>
                  </a:lnTo>
                  <a:lnTo>
                    <a:pt x="16150967" y="3886199"/>
                  </a:lnTo>
                  <a:lnTo>
                    <a:pt x="16153991" y="4165599"/>
                  </a:lnTo>
                  <a:lnTo>
                    <a:pt x="16156274" y="4356099"/>
                  </a:lnTo>
                  <a:lnTo>
                    <a:pt x="16158560" y="4559299"/>
                  </a:lnTo>
                  <a:lnTo>
                    <a:pt x="16160840" y="4737099"/>
                  </a:lnTo>
                  <a:lnTo>
                    <a:pt x="16162353" y="4864099"/>
                  </a:lnTo>
                  <a:lnTo>
                    <a:pt x="16163856" y="4978399"/>
                  </a:lnTo>
                  <a:lnTo>
                    <a:pt x="16166824" y="5181599"/>
                  </a:lnTo>
                  <a:lnTo>
                    <a:pt x="16168283" y="5283199"/>
                  </a:lnTo>
                  <a:lnTo>
                    <a:pt x="16171141" y="5460999"/>
                  </a:lnTo>
                  <a:lnTo>
                    <a:pt x="16172533" y="5537199"/>
                  </a:lnTo>
                  <a:lnTo>
                    <a:pt x="16173219" y="5562599"/>
                  </a:lnTo>
                  <a:lnTo>
                    <a:pt x="16174569" y="5638799"/>
                  </a:lnTo>
                  <a:lnTo>
                    <a:pt x="16176534" y="5714999"/>
                  </a:lnTo>
                  <a:lnTo>
                    <a:pt x="16177171" y="5740399"/>
                  </a:lnTo>
                  <a:lnTo>
                    <a:pt x="16177799" y="5753099"/>
                  </a:lnTo>
                  <a:lnTo>
                    <a:pt x="16178418" y="5778499"/>
                  </a:lnTo>
                  <a:lnTo>
                    <a:pt x="16180214" y="5816599"/>
                  </a:lnTo>
                  <a:lnTo>
                    <a:pt x="16180791" y="5829299"/>
                  </a:lnTo>
                  <a:lnTo>
                    <a:pt x="16183360" y="5880099"/>
                  </a:lnTo>
                  <a:lnTo>
                    <a:pt x="16185534" y="5930899"/>
                  </a:lnTo>
                  <a:lnTo>
                    <a:pt x="16187341" y="5981699"/>
                  </a:lnTo>
                  <a:lnTo>
                    <a:pt x="16188807" y="6032499"/>
                  </a:lnTo>
                  <a:lnTo>
                    <a:pt x="16189962" y="6083299"/>
                  </a:lnTo>
                  <a:lnTo>
                    <a:pt x="16190831" y="6134099"/>
                  </a:lnTo>
                  <a:lnTo>
                    <a:pt x="16191444" y="6184899"/>
                  </a:lnTo>
                  <a:lnTo>
                    <a:pt x="16191828" y="6235699"/>
                  </a:lnTo>
                  <a:lnTo>
                    <a:pt x="16191919" y="6261099"/>
                  </a:lnTo>
                  <a:lnTo>
                    <a:pt x="16191830" y="6400799"/>
                  </a:lnTo>
                  <a:lnTo>
                    <a:pt x="16191625" y="6451599"/>
                  </a:lnTo>
                  <a:lnTo>
                    <a:pt x="16191073" y="6527799"/>
                  </a:lnTo>
                  <a:lnTo>
                    <a:pt x="16190869" y="6553199"/>
                  </a:lnTo>
                  <a:lnTo>
                    <a:pt x="16189539" y="6705599"/>
                  </a:lnTo>
                  <a:lnTo>
                    <a:pt x="16189154" y="6756399"/>
                  </a:lnTo>
                  <a:lnTo>
                    <a:pt x="16188846" y="6807199"/>
                  </a:lnTo>
                  <a:lnTo>
                    <a:pt x="16188743" y="6832599"/>
                  </a:lnTo>
                  <a:lnTo>
                    <a:pt x="16188621" y="6870699"/>
                  </a:lnTo>
                  <a:lnTo>
                    <a:pt x="16188746" y="7035799"/>
                  </a:lnTo>
                  <a:lnTo>
                    <a:pt x="16188928" y="7086599"/>
                  </a:lnTo>
                  <a:lnTo>
                    <a:pt x="16189169" y="7137399"/>
                  </a:lnTo>
                  <a:lnTo>
                    <a:pt x="16189466" y="7188199"/>
                  </a:lnTo>
                  <a:lnTo>
                    <a:pt x="16190100" y="7277099"/>
                  </a:lnTo>
                  <a:lnTo>
                    <a:pt x="16190995" y="7378699"/>
                  </a:lnTo>
                  <a:lnTo>
                    <a:pt x="16191498" y="7429499"/>
                  </a:lnTo>
                  <a:lnTo>
                    <a:pt x="16192498" y="7518399"/>
                  </a:lnTo>
                  <a:lnTo>
                    <a:pt x="16192498" y="7962899"/>
                  </a:lnTo>
                  <a:close/>
                </a:path>
                <a:path w="16192500" h="8013700">
                  <a:moveTo>
                    <a:pt x="9701216" y="76199"/>
                  </a:moveTo>
                  <a:lnTo>
                    <a:pt x="810439" y="76199"/>
                  </a:lnTo>
                  <a:lnTo>
                    <a:pt x="861740" y="63499"/>
                  </a:lnTo>
                  <a:lnTo>
                    <a:pt x="10123196" y="63499"/>
                  </a:lnTo>
                  <a:lnTo>
                    <a:pt x="9701216" y="76199"/>
                  </a:lnTo>
                  <a:close/>
                </a:path>
                <a:path w="16192500" h="8013700">
                  <a:moveTo>
                    <a:pt x="2993943" y="88899"/>
                  </a:moveTo>
                  <a:lnTo>
                    <a:pt x="401964" y="88899"/>
                  </a:lnTo>
                  <a:lnTo>
                    <a:pt x="452924" y="76199"/>
                  </a:lnTo>
                  <a:lnTo>
                    <a:pt x="3044273" y="76199"/>
                  </a:lnTo>
                  <a:lnTo>
                    <a:pt x="2993943" y="88899"/>
                  </a:lnTo>
                  <a:close/>
                </a:path>
                <a:path w="16192500" h="8013700">
                  <a:moveTo>
                    <a:pt x="4099159" y="88899"/>
                  </a:moveTo>
                  <a:lnTo>
                    <a:pt x="3849548" y="88899"/>
                  </a:lnTo>
                  <a:lnTo>
                    <a:pt x="3547570" y="76199"/>
                  </a:lnTo>
                  <a:lnTo>
                    <a:pt x="5984910" y="76199"/>
                  </a:lnTo>
                  <a:lnTo>
                    <a:pt x="4099159" y="88899"/>
                  </a:lnTo>
                  <a:close/>
                </a:path>
                <a:path w="16192500" h="8013700">
                  <a:moveTo>
                    <a:pt x="2339045" y="101599"/>
                  </a:moveTo>
                  <a:lnTo>
                    <a:pt x="146159" y="101599"/>
                  </a:lnTo>
                  <a:lnTo>
                    <a:pt x="195361" y="88899"/>
                  </a:lnTo>
                  <a:lnTo>
                    <a:pt x="2389987" y="88899"/>
                  </a:lnTo>
                  <a:lnTo>
                    <a:pt x="2339045" y="101599"/>
                  </a:lnTo>
                  <a:close/>
                </a:path>
                <a:path w="16192500" h="8013700">
                  <a:moveTo>
                    <a:pt x="1693582" y="114299"/>
                  </a:moveTo>
                  <a:lnTo>
                    <a:pt x="38915" y="114299"/>
                  </a:lnTo>
                  <a:lnTo>
                    <a:pt x="104572" y="101599"/>
                  </a:lnTo>
                  <a:lnTo>
                    <a:pt x="1840614" y="101599"/>
                  </a:lnTo>
                  <a:lnTo>
                    <a:pt x="1693582" y="114299"/>
                  </a:lnTo>
                  <a:close/>
                </a:path>
                <a:path w="16192500" h="8013700">
                  <a:moveTo>
                    <a:pt x="16192498" y="8013699"/>
                  </a:moveTo>
                  <a:lnTo>
                    <a:pt x="13750998" y="8013699"/>
                  </a:lnTo>
                  <a:lnTo>
                    <a:pt x="13700797" y="8000999"/>
                  </a:lnTo>
                  <a:lnTo>
                    <a:pt x="12293531" y="8000999"/>
                  </a:lnTo>
                  <a:lnTo>
                    <a:pt x="12243108" y="7988299"/>
                  </a:lnTo>
                  <a:lnTo>
                    <a:pt x="12040706" y="7988299"/>
                  </a:lnTo>
                  <a:lnTo>
                    <a:pt x="11361255" y="7975599"/>
                  </a:lnTo>
                  <a:lnTo>
                    <a:pt x="28651" y="7975599"/>
                  </a:lnTo>
                  <a:lnTo>
                    <a:pt x="16079" y="7962899"/>
                  </a:lnTo>
                  <a:lnTo>
                    <a:pt x="10066" y="7950199"/>
                  </a:lnTo>
                  <a:lnTo>
                    <a:pt x="11706" y="7924799"/>
                  </a:lnTo>
                  <a:lnTo>
                    <a:pt x="20178" y="7886699"/>
                  </a:lnTo>
                  <a:lnTo>
                    <a:pt x="25554" y="7848599"/>
                  </a:lnTo>
                  <a:lnTo>
                    <a:pt x="28378" y="7797799"/>
                  </a:lnTo>
                  <a:lnTo>
                    <a:pt x="29198" y="7746999"/>
                  </a:lnTo>
                  <a:lnTo>
                    <a:pt x="28560" y="7696199"/>
                  </a:lnTo>
                  <a:lnTo>
                    <a:pt x="27011" y="7632699"/>
                  </a:lnTo>
                  <a:lnTo>
                    <a:pt x="25098" y="7581899"/>
                  </a:lnTo>
                  <a:lnTo>
                    <a:pt x="23367" y="7518399"/>
                  </a:lnTo>
                  <a:lnTo>
                    <a:pt x="22692" y="7467599"/>
                  </a:lnTo>
                  <a:lnTo>
                    <a:pt x="21908" y="7416799"/>
                  </a:lnTo>
                  <a:lnTo>
                    <a:pt x="21036" y="7365999"/>
                  </a:lnTo>
                  <a:lnTo>
                    <a:pt x="20096" y="7315199"/>
                  </a:lnTo>
                  <a:lnTo>
                    <a:pt x="19108" y="7264399"/>
                  </a:lnTo>
                  <a:lnTo>
                    <a:pt x="16063" y="7111999"/>
                  </a:lnTo>
                  <a:lnTo>
                    <a:pt x="15089" y="7061199"/>
                  </a:lnTo>
                  <a:lnTo>
                    <a:pt x="14169" y="7010399"/>
                  </a:lnTo>
                  <a:lnTo>
                    <a:pt x="13324" y="6959599"/>
                  </a:lnTo>
                  <a:lnTo>
                    <a:pt x="12575" y="6908799"/>
                  </a:lnTo>
                  <a:lnTo>
                    <a:pt x="11940" y="6857999"/>
                  </a:lnTo>
                  <a:lnTo>
                    <a:pt x="11442" y="6807199"/>
                  </a:lnTo>
                  <a:lnTo>
                    <a:pt x="11101" y="6756399"/>
                  </a:lnTo>
                  <a:lnTo>
                    <a:pt x="10968" y="6654799"/>
                  </a:lnTo>
                  <a:lnTo>
                    <a:pt x="11218" y="6603999"/>
                  </a:lnTo>
                  <a:lnTo>
                    <a:pt x="11706" y="6553199"/>
                  </a:lnTo>
                  <a:lnTo>
                    <a:pt x="11290" y="6527799"/>
                  </a:lnTo>
                  <a:lnTo>
                    <a:pt x="10421" y="6451599"/>
                  </a:lnTo>
                  <a:lnTo>
                    <a:pt x="9872" y="6388099"/>
                  </a:lnTo>
                  <a:lnTo>
                    <a:pt x="9104" y="6286499"/>
                  </a:lnTo>
                  <a:lnTo>
                    <a:pt x="7864" y="6095999"/>
                  </a:lnTo>
                  <a:lnTo>
                    <a:pt x="6910" y="5918199"/>
                  </a:lnTo>
                  <a:lnTo>
                    <a:pt x="5796" y="5676899"/>
                  </a:lnTo>
                  <a:lnTo>
                    <a:pt x="4803" y="5448299"/>
                  </a:lnTo>
                  <a:lnTo>
                    <a:pt x="3697" y="5143499"/>
                  </a:lnTo>
                  <a:lnTo>
                    <a:pt x="2666" y="4825999"/>
                  </a:lnTo>
                  <a:lnTo>
                    <a:pt x="1735" y="4495799"/>
                  </a:lnTo>
                  <a:lnTo>
                    <a:pt x="926" y="4140199"/>
                  </a:lnTo>
                  <a:lnTo>
                    <a:pt x="383" y="3860799"/>
                  </a:lnTo>
                  <a:lnTo>
                    <a:pt x="0" y="3619499"/>
                  </a:lnTo>
                  <a:lnTo>
                    <a:pt x="0" y="2070099"/>
                  </a:lnTo>
                  <a:lnTo>
                    <a:pt x="223" y="1968499"/>
                  </a:lnTo>
                  <a:lnTo>
                    <a:pt x="519" y="1854199"/>
                  </a:lnTo>
                  <a:lnTo>
                    <a:pt x="909" y="1727199"/>
                  </a:lnTo>
                  <a:lnTo>
                    <a:pt x="1261" y="1625599"/>
                  </a:lnTo>
                  <a:lnTo>
                    <a:pt x="1835" y="1498599"/>
                  </a:lnTo>
                  <a:lnTo>
                    <a:pt x="2211" y="1422399"/>
                  </a:lnTo>
                  <a:lnTo>
                    <a:pt x="2768" y="1333499"/>
                  </a:lnTo>
                  <a:lnTo>
                    <a:pt x="3382" y="1244599"/>
                  </a:lnTo>
                  <a:lnTo>
                    <a:pt x="3711" y="1206499"/>
                  </a:lnTo>
                  <a:lnTo>
                    <a:pt x="4054" y="1155699"/>
                  </a:lnTo>
                  <a:lnTo>
                    <a:pt x="4786" y="1079499"/>
                  </a:lnTo>
                  <a:lnTo>
                    <a:pt x="5174" y="1054099"/>
                  </a:lnTo>
                  <a:lnTo>
                    <a:pt x="5998" y="977899"/>
                  </a:lnTo>
                  <a:lnTo>
                    <a:pt x="6886" y="927099"/>
                  </a:lnTo>
                  <a:lnTo>
                    <a:pt x="7354" y="888999"/>
                  </a:lnTo>
                  <a:lnTo>
                    <a:pt x="8340" y="838199"/>
                  </a:lnTo>
                  <a:lnTo>
                    <a:pt x="8857" y="825499"/>
                  </a:lnTo>
                  <a:lnTo>
                    <a:pt x="9392" y="800099"/>
                  </a:lnTo>
                  <a:lnTo>
                    <a:pt x="10514" y="774699"/>
                  </a:lnTo>
                  <a:lnTo>
                    <a:pt x="11101" y="749299"/>
                  </a:lnTo>
                  <a:lnTo>
                    <a:pt x="11706" y="736599"/>
                  </a:lnTo>
                  <a:lnTo>
                    <a:pt x="13230" y="698499"/>
                  </a:lnTo>
                  <a:lnTo>
                    <a:pt x="13634" y="647699"/>
                  </a:lnTo>
                  <a:lnTo>
                    <a:pt x="13665" y="596899"/>
                  </a:lnTo>
                  <a:lnTo>
                    <a:pt x="14069" y="546099"/>
                  </a:lnTo>
                  <a:lnTo>
                    <a:pt x="15593" y="495299"/>
                  </a:lnTo>
                  <a:lnTo>
                    <a:pt x="17474" y="444499"/>
                  </a:lnTo>
                  <a:lnTo>
                    <a:pt x="19695" y="380999"/>
                  </a:lnTo>
                  <a:lnTo>
                    <a:pt x="22120" y="330199"/>
                  </a:lnTo>
                  <a:lnTo>
                    <a:pt x="24614" y="279399"/>
                  </a:lnTo>
                  <a:lnTo>
                    <a:pt x="27039" y="228599"/>
                  </a:lnTo>
                  <a:lnTo>
                    <a:pt x="29260" y="177799"/>
                  </a:lnTo>
                  <a:lnTo>
                    <a:pt x="31141" y="126999"/>
                  </a:lnTo>
                  <a:lnTo>
                    <a:pt x="35028" y="114299"/>
                  </a:lnTo>
                  <a:lnTo>
                    <a:pt x="1239863" y="114299"/>
                  </a:lnTo>
                  <a:lnTo>
                    <a:pt x="1086819" y="126999"/>
                  </a:lnTo>
                  <a:lnTo>
                    <a:pt x="682216" y="126999"/>
                  </a:lnTo>
                  <a:lnTo>
                    <a:pt x="582189" y="139699"/>
                  </a:lnTo>
                  <a:lnTo>
                    <a:pt x="236972" y="139699"/>
                  </a:lnTo>
                  <a:lnTo>
                    <a:pt x="188374" y="152399"/>
                  </a:lnTo>
                  <a:lnTo>
                    <a:pt x="116232" y="152399"/>
                  </a:lnTo>
                  <a:lnTo>
                    <a:pt x="89447" y="215899"/>
                  </a:lnTo>
                  <a:lnTo>
                    <a:pt x="87997" y="253999"/>
                  </a:lnTo>
                  <a:lnTo>
                    <a:pt x="86886" y="304799"/>
                  </a:lnTo>
                  <a:lnTo>
                    <a:pt x="85979" y="355599"/>
                  </a:lnTo>
                  <a:lnTo>
                    <a:pt x="85141" y="393699"/>
                  </a:lnTo>
                  <a:lnTo>
                    <a:pt x="84234" y="444499"/>
                  </a:lnTo>
                  <a:lnTo>
                    <a:pt x="83124" y="495299"/>
                  </a:lnTo>
                  <a:lnTo>
                    <a:pt x="81673" y="546099"/>
                  </a:lnTo>
                  <a:lnTo>
                    <a:pt x="80522" y="596899"/>
                  </a:lnTo>
                  <a:lnTo>
                    <a:pt x="79214" y="634999"/>
                  </a:lnTo>
                  <a:lnTo>
                    <a:pt x="77783" y="685799"/>
                  </a:lnTo>
                  <a:lnTo>
                    <a:pt x="76264" y="736599"/>
                  </a:lnTo>
                  <a:lnTo>
                    <a:pt x="71533" y="888999"/>
                  </a:lnTo>
                  <a:lnTo>
                    <a:pt x="70015" y="939799"/>
                  </a:lnTo>
                  <a:lnTo>
                    <a:pt x="68584" y="990599"/>
                  </a:lnTo>
                  <a:lnTo>
                    <a:pt x="67275" y="1041399"/>
                  </a:lnTo>
                  <a:lnTo>
                    <a:pt x="66125" y="1079499"/>
                  </a:lnTo>
                  <a:lnTo>
                    <a:pt x="65250" y="1104899"/>
                  </a:lnTo>
                  <a:lnTo>
                    <a:pt x="64454" y="1130299"/>
                  </a:lnTo>
                  <a:lnTo>
                    <a:pt x="64085" y="1142999"/>
                  </a:lnTo>
                  <a:lnTo>
                    <a:pt x="63735" y="1168399"/>
                  </a:lnTo>
                  <a:lnTo>
                    <a:pt x="63403" y="1181099"/>
                  </a:lnTo>
                  <a:lnTo>
                    <a:pt x="62794" y="1231899"/>
                  </a:lnTo>
                  <a:lnTo>
                    <a:pt x="62517" y="1269999"/>
                  </a:lnTo>
                  <a:lnTo>
                    <a:pt x="62257" y="1295399"/>
                  </a:lnTo>
                  <a:lnTo>
                    <a:pt x="62014" y="1333499"/>
                  </a:lnTo>
                  <a:lnTo>
                    <a:pt x="61788" y="1358899"/>
                  </a:lnTo>
                  <a:lnTo>
                    <a:pt x="61579" y="1396999"/>
                  </a:lnTo>
                  <a:lnTo>
                    <a:pt x="60905" y="1562099"/>
                  </a:lnTo>
                  <a:lnTo>
                    <a:pt x="60662" y="1663699"/>
                  </a:lnTo>
                  <a:lnTo>
                    <a:pt x="60479" y="1765299"/>
                  </a:lnTo>
                  <a:lnTo>
                    <a:pt x="60352" y="1866899"/>
                  </a:lnTo>
                  <a:lnTo>
                    <a:pt x="60357" y="2298699"/>
                  </a:lnTo>
                  <a:lnTo>
                    <a:pt x="60510" y="2463799"/>
                  </a:lnTo>
                  <a:lnTo>
                    <a:pt x="60788" y="2666999"/>
                  </a:lnTo>
                  <a:lnTo>
                    <a:pt x="61160" y="2882899"/>
                  </a:lnTo>
                  <a:lnTo>
                    <a:pt x="61789" y="3162299"/>
                  </a:lnTo>
                  <a:lnTo>
                    <a:pt x="62555" y="3454399"/>
                  </a:lnTo>
                  <a:lnTo>
                    <a:pt x="63441" y="3746499"/>
                  </a:lnTo>
                  <a:lnTo>
                    <a:pt x="64431" y="4038599"/>
                  </a:lnTo>
                  <a:lnTo>
                    <a:pt x="65788" y="4394199"/>
                  </a:lnTo>
                  <a:lnTo>
                    <a:pt x="67247" y="4737099"/>
                  </a:lnTo>
                  <a:lnTo>
                    <a:pt x="68466" y="5003799"/>
                  </a:lnTo>
                  <a:lnTo>
                    <a:pt x="69712" y="5245099"/>
                  </a:lnTo>
                  <a:lnTo>
                    <a:pt x="71047" y="5486399"/>
                  </a:lnTo>
                  <a:lnTo>
                    <a:pt x="72723" y="5753099"/>
                  </a:lnTo>
                  <a:lnTo>
                    <a:pt x="73233" y="5829299"/>
                  </a:lnTo>
                  <a:lnTo>
                    <a:pt x="74046" y="5943599"/>
                  </a:lnTo>
                  <a:lnTo>
                    <a:pt x="75764" y="6134099"/>
                  </a:lnTo>
                  <a:lnTo>
                    <a:pt x="76303" y="6172199"/>
                  </a:lnTo>
                  <a:lnTo>
                    <a:pt x="76564" y="6197599"/>
                  </a:lnTo>
                  <a:lnTo>
                    <a:pt x="77786" y="6261099"/>
                  </a:lnTo>
                  <a:lnTo>
                    <a:pt x="77909" y="6451599"/>
                  </a:lnTo>
                  <a:lnTo>
                    <a:pt x="78272" y="6578599"/>
                  </a:lnTo>
                  <a:lnTo>
                    <a:pt x="78558" y="6629399"/>
                  </a:lnTo>
                  <a:lnTo>
                    <a:pt x="78938" y="6680199"/>
                  </a:lnTo>
                  <a:lnTo>
                    <a:pt x="79426" y="6730999"/>
                  </a:lnTo>
                  <a:lnTo>
                    <a:pt x="80035" y="6781799"/>
                  </a:lnTo>
                  <a:lnTo>
                    <a:pt x="80780" y="6832599"/>
                  </a:lnTo>
                  <a:lnTo>
                    <a:pt x="81673" y="6883399"/>
                  </a:lnTo>
                  <a:lnTo>
                    <a:pt x="81940" y="6934199"/>
                  </a:lnTo>
                  <a:lnTo>
                    <a:pt x="82654" y="6984999"/>
                  </a:lnTo>
                  <a:lnTo>
                    <a:pt x="83689" y="7035799"/>
                  </a:lnTo>
                  <a:lnTo>
                    <a:pt x="84915" y="7086599"/>
                  </a:lnTo>
                  <a:lnTo>
                    <a:pt x="86205" y="7137399"/>
                  </a:lnTo>
                  <a:lnTo>
                    <a:pt x="87432" y="7188199"/>
                  </a:lnTo>
                  <a:lnTo>
                    <a:pt x="88466" y="7238999"/>
                  </a:lnTo>
                  <a:lnTo>
                    <a:pt x="89181" y="7289799"/>
                  </a:lnTo>
                  <a:lnTo>
                    <a:pt x="89381" y="7327899"/>
                  </a:lnTo>
                  <a:lnTo>
                    <a:pt x="89270" y="7518399"/>
                  </a:lnTo>
                  <a:lnTo>
                    <a:pt x="88961" y="7594599"/>
                  </a:lnTo>
                  <a:lnTo>
                    <a:pt x="88608" y="7645399"/>
                  </a:lnTo>
                  <a:lnTo>
                    <a:pt x="88114" y="7696199"/>
                  </a:lnTo>
                  <a:lnTo>
                    <a:pt x="87457" y="7734299"/>
                  </a:lnTo>
                  <a:lnTo>
                    <a:pt x="86614" y="7785099"/>
                  </a:lnTo>
                  <a:lnTo>
                    <a:pt x="85560" y="7835899"/>
                  </a:lnTo>
                  <a:lnTo>
                    <a:pt x="85560" y="7873999"/>
                  </a:lnTo>
                  <a:lnTo>
                    <a:pt x="87807" y="7886699"/>
                  </a:lnTo>
                  <a:lnTo>
                    <a:pt x="94792" y="7899399"/>
                  </a:lnTo>
                  <a:lnTo>
                    <a:pt x="106878" y="7912099"/>
                  </a:lnTo>
                  <a:lnTo>
                    <a:pt x="1397069" y="7912099"/>
                  </a:lnTo>
                  <a:lnTo>
                    <a:pt x="1447946" y="7924799"/>
                  </a:lnTo>
                  <a:lnTo>
                    <a:pt x="2861199" y="7924799"/>
                  </a:lnTo>
                  <a:lnTo>
                    <a:pt x="2959458" y="7937499"/>
                  </a:lnTo>
                  <a:lnTo>
                    <a:pt x="14191042" y="7937499"/>
                  </a:lnTo>
                  <a:lnTo>
                    <a:pt x="14242001" y="7950199"/>
                  </a:lnTo>
                  <a:lnTo>
                    <a:pt x="14796257" y="7950199"/>
                  </a:lnTo>
                  <a:lnTo>
                    <a:pt x="14846587" y="7962899"/>
                  </a:lnTo>
                  <a:lnTo>
                    <a:pt x="16192498" y="7962899"/>
                  </a:lnTo>
                  <a:lnTo>
                    <a:pt x="16192498" y="8013699"/>
                  </a:lnTo>
                  <a:close/>
                </a:path>
                <a:path w="16192500" h="8013700">
                  <a:moveTo>
                    <a:pt x="11591659" y="7924799"/>
                  </a:moveTo>
                  <a:lnTo>
                    <a:pt x="8858499" y="7924799"/>
                  </a:lnTo>
                  <a:lnTo>
                    <a:pt x="9576207" y="7912099"/>
                  </a:lnTo>
                  <a:lnTo>
                    <a:pt x="11540711" y="7912099"/>
                  </a:lnTo>
                  <a:lnTo>
                    <a:pt x="11591659" y="7924799"/>
                  </a:lnTo>
                  <a:close/>
                </a:path>
                <a:path w="16192500" h="8013700">
                  <a:moveTo>
                    <a:pt x="13375701" y="7937499"/>
                  </a:moveTo>
                  <a:lnTo>
                    <a:pt x="5111027" y="7937499"/>
                  </a:lnTo>
                  <a:lnTo>
                    <a:pt x="5693965" y="7924799"/>
                  </a:lnTo>
                  <a:lnTo>
                    <a:pt x="13324742" y="7924799"/>
                  </a:lnTo>
                  <a:lnTo>
                    <a:pt x="13375701" y="7937499"/>
                  </a:lnTo>
                  <a:close/>
                </a:path>
                <a:path w="16192500" h="8013700">
                  <a:moveTo>
                    <a:pt x="8363368" y="7988299"/>
                  </a:moveTo>
                  <a:lnTo>
                    <a:pt x="590535" y="7988299"/>
                  </a:lnTo>
                  <a:lnTo>
                    <a:pt x="539237" y="7975599"/>
                  </a:lnTo>
                  <a:lnTo>
                    <a:pt x="8722785" y="7975599"/>
                  </a:lnTo>
                  <a:lnTo>
                    <a:pt x="8363368" y="7988299"/>
                  </a:lnTo>
                  <a:close/>
                </a:path>
                <a:path w="16192500" h="8013700">
                  <a:moveTo>
                    <a:pt x="11110344" y="7988299"/>
                  </a:moveTo>
                  <a:lnTo>
                    <a:pt x="9580806" y="7988299"/>
                  </a:lnTo>
                  <a:lnTo>
                    <a:pt x="9531056" y="7975599"/>
                  </a:lnTo>
                  <a:lnTo>
                    <a:pt x="11209529" y="7975599"/>
                  </a:lnTo>
                  <a:lnTo>
                    <a:pt x="11110344" y="7988299"/>
                  </a:lnTo>
                  <a:close/>
                </a:path>
                <a:path w="16192500" h="8013700">
                  <a:moveTo>
                    <a:pt x="5153654" y="8000999"/>
                  </a:moveTo>
                  <a:lnTo>
                    <a:pt x="1987349" y="8000999"/>
                  </a:lnTo>
                  <a:lnTo>
                    <a:pt x="1572158" y="7988299"/>
                  </a:lnTo>
                  <a:lnTo>
                    <a:pt x="7549010" y="7988299"/>
                  </a:lnTo>
                  <a:lnTo>
                    <a:pt x="5153654" y="8000999"/>
                  </a:lnTo>
                  <a:close/>
                </a:path>
                <a:path w="16192500" h="8013700">
                  <a:moveTo>
                    <a:pt x="3157083" y="8013699"/>
                  </a:moveTo>
                  <a:lnTo>
                    <a:pt x="2953402" y="8013699"/>
                  </a:lnTo>
                  <a:lnTo>
                    <a:pt x="2902387" y="8000999"/>
                  </a:lnTo>
                  <a:lnTo>
                    <a:pt x="3206256" y="8000999"/>
                  </a:lnTo>
                  <a:lnTo>
                    <a:pt x="3157083" y="8013699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98337" y="4215816"/>
            <a:ext cx="12691745" cy="311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250" spc="520" dirty="0">
                <a:solidFill>
                  <a:srgbClr val="D5C645"/>
                </a:solidFill>
                <a:latin typeface="Tahoma"/>
                <a:cs typeface="Tahoma"/>
              </a:rPr>
              <a:t>P</a:t>
            </a:r>
            <a:r>
              <a:rPr sz="20250" spc="-3210" dirty="0">
                <a:solidFill>
                  <a:srgbClr val="D5C645"/>
                </a:solidFill>
                <a:latin typeface="Tahoma"/>
                <a:cs typeface="Tahoma"/>
              </a:rPr>
              <a:t> </a:t>
            </a:r>
            <a:r>
              <a:rPr sz="20250" spc="-400" dirty="0">
                <a:solidFill>
                  <a:srgbClr val="D5C645"/>
                </a:solidFill>
                <a:latin typeface="Tahoma"/>
                <a:cs typeface="Tahoma"/>
              </a:rPr>
              <a:t>A</a:t>
            </a:r>
            <a:r>
              <a:rPr sz="20250" spc="-3210" dirty="0">
                <a:solidFill>
                  <a:srgbClr val="D5C645"/>
                </a:solidFill>
                <a:latin typeface="Tahoma"/>
                <a:cs typeface="Tahoma"/>
              </a:rPr>
              <a:t> </a:t>
            </a:r>
            <a:r>
              <a:rPr sz="20250" spc="-885" dirty="0">
                <a:solidFill>
                  <a:srgbClr val="D5C645"/>
                </a:solidFill>
                <a:latin typeface="Tahoma"/>
                <a:cs typeface="Tahoma"/>
              </a:rPr>
              <a:t>R</a:t>
            </a:r>
            <a:r>
              <a:rPr sz="20250" spc="-3210" dirty="0">
                <a:solidFill>
                  <a:srgbClr val="D5C645"/>
                </a:solidFill>
                <a:latin typeface="Tahoma"/>
                <a:cs typeface="Tahoma"/>
              </a:rPr>
              <a:t> </a:t>
            </a:r>
            <a:r>
              <a:rPr sz="20250" spc="60" dirty="0">
                <a:solidFill>
                  <a:srgbClr val="D5C645"/>
                </a:solidFill>
                <a:latin typeface="Tahoma"/>
                <a:cs typeface="Tahoma"/>
              </a:rPr>
              <a:t>K</a:t>
            </a:r>
            <a:r>
              <a:rPr sz="20250" spc="-3210" dirty="0">
                <a:solidFill>
                  <a:srgbClr val="D5C645"/>
                </a:solidFill>
                <a:latin typeface="Tahoma"/>
                <a:cs typeface="Tahoma"/>
              </a:rPr>
              <a:t> </a:t>
            </a:r>
            <a:r>
              <a:rPr sz="20250" spc="585" dirty="0">
                <a:solidFill>
                  <a:srgbClr val="D5C645"/>
                </a:solidFill>
                <a:latin typeface="Tahoma"/>
                <a:cs typeface="Tahoma"/>
              </a:rPr>
              <a:t>I</a:t>
            </a:r>
            <a:r>
              <a:rPr sz="20250" spc="-3210" dirty="0">
                <a:solidFill>
                  <a:srgbClr val="D5C645"/>
                </a:solidFill>
                <a:latin typeface="Tahoma"/>
                <a:cs typeface="Tahoma"/>
              </a:rPr>
              <a:t> </a:t>
            </a:r>
            <a:r>
              <a:rPr sz="20250" spc="-600" dirty="0">
                <a:solidFill>
                  <a:srgbClr val="D5C645"/>
                </a:solidFill>
                <a:latin typeface="Tahoma"/>
                <a:cs typeface="Tahoma"/>
              </a:rPr>
              <a:t>N</a:t>
            </a:r>
            <a:r>
              <a:rPr sz="20250" spc="-3210" dirty="0">
                <a:solidFill>
                  <a:srgbClr val="D5C645"/>
                </a:solidFill>
                <a:latin typeface="Tahoma"/>
                <a:cs typeface="Tahoma"/>
              </a:rPr>
              <a:t> </a:t>
            </a:r>
            <a:r>
              <a:rPr sz="20250" spc="-640" dirty="0">
                <a:solidFill>
                  <a:srgbClr val="D5C645"/>
                </a:solidFill>
                <a:latin typeface="Tahoma"/>
                <a:cs typeface="Tahoma"/>
              </a:rPr>
              <a:t>G</a:t>
            </a:r>
            <a:endParaRPr sz="2025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61403" y="2080601"/>
            <a:ext cx="7503795" cy="2440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30120" marR="5080" indent="-2218055">
              <a:lnSpc>
                <a:spcPct val="115599"/>
              </a:lnSpc>
              <a:spcBef>
                <a:spcPts val="105"/>
              </a:spcBef>
            </a:pPr>
            <a:r>
              <a:rPr sz="6850" spc="-10" dirty="0">
                <a:latin typeface="SimSun"/>
                <a:cs typeface="SimSun"/>
              </a:rPr>
              <a:t>COMPUTER</a:t>
            </a:r>
            <a:r>
              <a:rPr sz="6850" spc="655" dirty="0">
                <a:latin typeface="SimSun"/>
                <a:cs typeface="SimSun"/>
              </a:rPr>
              <a:t> </a:t>
            </a:r>
            <a:r>
              <a:rPr sz="6850" spc="-10" dirty="0">
                <a:latin typeface="SimSun"/>
                <a:cs typeface="SimSun"/>
              </a:rPr>
              <a:t>GRAPHICS </a:t>
            </a:r>
            <a:r>
              <a:rPr sz="6850" spc="-3410" dirty="0">
                <a:latin typeface="SimSun"/>
                <a:cs typeface="SimSun"/>
              </a:rPr>
              <a:t> </a:t>
            </a:r>
            <a:r>
              <a:rPr sz="6850" spc="-5" dirty="0">
                <a:latin typeface="SimSun"/>
                <a:cs typeface="SimSun"/>
              </a:rPr>
              <a:t>PROJECT</a:t>
            </a:r>
            <a:endParaRPr sz="6850">
              <a:latin typeface="SimSun"/>
              <a:cs typeface="SimSu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473041" y="7080446"/>
            <a:ext cx="3782695" cy="2171700"/>
            <a:chOff x="13473041" y="7080446"/>
            <a:chExt cx="3782695" cy="2171700"/>
          </a:xfrm>
        </p:grpSpPr>
        <p:sp>
          <p:nvSpPr>
            <p:cNvPr id="8" name="object 8"/>
            <p:cNvSpPr/>
            <p:nvPr/>
          </p:nvSpPr>
          <p:spPr>
            <a:xfrm>
              <a:off x="14309722" y="7245720"/>
              <a:ext cx="2439670" cy="772795"/>
            </a:xfrm>
            <a:custGeom>
              <a:avLst/>
              <a:gdLst/>
              <a:ahLst/>
              <a:cxnLst/>
              <a:rect l="l" t="t" r="r" b="b"/>
              <a:pathLst>
                <a:path w="2439669" h="772795">
                  <a:moveTo>
                    <a:pt x="2439041" y="772557"/>
                  </a:moveTo>
                  <a:lnTo>
                    <a:pt x="0" y="772557"/>
                  </a:lnTo>
                  <a:lnTo>
                    <a:pt x="341581" y="0"/>
                  </a:lnTo>
                  <a:lnTo>
                    <a:pt x="2097460" y="0"/>
                  </a:lnTo>
                  <a:lnTo>
                    <a:pt x="2439041" y="772557"/>
                  </a:lnTo>
                  <a:close/>
                </a:path>
              </a:pathLst>
            </a:custGeom>
            <a:solidFill>
              <a:srgbClr val="B5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73041" y="7080446"/>
              <a:ext cx="3782337" cy="21716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7194" y="6951981"/>
            <a:ext cx="3782695" cy="2171700"/>
            <a:chOff x="1257194" y="6951981"/>
            <a:chExt cx="3782695" cy="2171700"/>
          </a:xfrm>
        </p:grpSpPr>
        <p:sp>
          <p:nvSpPr>
            <p:cNvPr id="11" name="object 11"/>
            <p:cNvSpPr/>
            <p:nvPr/>
          </p:nvSpPr>
          <p:spPr>
            <a:xfrm>
              <a:off x="2093878" y="7117255"/>
              <a:ext cx="2439670" cy="772795"/>
            </a:xfrm>
            <a:custGeom>
              <a:avLst/>
              <a:gdLst/>
              <a:ahLst/>
              <a:cxnLst/>
              <a:rect l="l" t="t" r="r" b="b"/>
              <a:pathLst>
                <a:path w="2439670" h="772795">
                  <a:moveTo>
                    <a:pt x="2439048" y="772557"/>
                  </a:moveTo>
                  <a:lnTo>
                    <a:pt x="0" y="772557"/>
                  </a:lnTo>
                  <a:lnTo>
                    <a:pt x="341582" y="0"/>
                  </a:lnTo>
                  <a:lnTo>
                    <a:pt x="2097466" y="0"/>
                  </a:lnTo>
                  <a:lnTo>
                    <a:pt x="2439048" y="772557"/>
                  </a:lnTo>
                  <a:close/>
                </a:path>
              </a:pathLst>
            </a:custGeom>
            <a:solidFill>
              <a:srgbClr val="B5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194" y="6951981"/>
              <a:ext cx="3782348" cy="2171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3134" y="427000"/>
            <a:ext cx="17364075" cy="9702800"/>
            <a:chOff x="463134" y="427000"/>
            <a:chExt cx="17364075" cy="9702800"/>
          </a:xfrm>
        </p:grpSpPr>
        <p:sp>
          <p:nvSpPr>
            <p:cNvPr id="3" name="object 3"/>
            <p:cNvSpPr/>
            <p:nvPr/>
          </p:nvSpPr>
          <p:spPr>
            <a:xfrm>
              <a:off x="497552" y="482836"/>
              <a:ext cx="17287240" cy="9621520"/>
            </a:xfrm>
            <a:custGeom>
              <a:avLst/>
              <a:gdLst/>
              <a:ahLst/>
              <a:cxnLst/>
              <a:rect l="l" t="t" r="r" b="b"/>
              <a:pathLst>
                <a:path w="17287240" h="9621520">
                  <a:moveTo>
                    <a:pt x="17286645" y="9621007"/>
                  </a:moveTo>
                  <a:lnTo>
                    <a:pt x="0" y="9595236"/>
                  </a:lnTo>
                  <a:lnTo>
                    <a:pt x="0" y="3381549"/>
                  </a:lnTo>
                  <a:lnTo>
                    <a:pt x="60165" y="64427"/>
                  </a:lnTo>
                  <a:lnTo>
                    <a:pt x="8613388" y="0"/>
                  </a:lnTo>
                  <a:lnTo>
                    <a:pt x="17222182" y="17180"/>
                  </a:lnTo>
                  <a:lnTo>
                    <a:pt x="17286645" y="9621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3134" y="427000"/>
              <a:ext cx="17364075" cy="9702800"/>
            </a:xfrm>
            <a:custGeom>
              <a:avLst/>
              <a:gdLst/>
              <a:ahLst/>
              <a:cxnLst/>
              <a:rect l="l" t="t" r="r" b="b"/>
              <a:pathLst>
                <a:path w="17364075" h="9702800">
                  <a:moveTo>
                    <a:pt x="14715731" y="12700"/>
                  </a:moveTo>
                  <a:lnTo>
                    <a:pt x="10885720" y="12700"/>
                  </a:lnTo>
                  <a:lnTo>
                    <a:pt x="10988345" y="0"/>
                  </a:lnTo>
                  <a:lnTo>
                    <a:pt x="14463229" y="0"/>
                  </a:lnTo>
                  <a:lnTo>
                    <a:pt x="14715731" y="12700"/>
                  </a:lnTo>
                  <a:close/>
                </a:path>
                <a:path w="17364075" h="9702800">
                  <a:moveTo>
                    <a:pt x="15875341" y="25400"/>
                  </a:moveTo>
                  <a:lnTo>
                    <a:pt x="6103947" y="25400"/>
                  </a:lnTo>
                  <a:lnTo>
                    <a:pt x="8373466" y="12700"/>
                  </a:lnTo>
                  <a:lnTo>
                    <a:pt x="15825280" y="12700"/>
                  </a:lnTo>
                  <a:lnTo>
                    <a:pt x="15875341" y="25400"/>
                  </a:lnTo>
                  <a:close/>
                </a:path>
                <a:path w="17364075" h="9702800">
                  <a:moveTo>
                    <a:pt x="16431564" y="38100"/>
                  </a:moveTo>
                  <a:lnTo>
                    <a:pt x="2542956" y="38100"/>
                  </a:lnTo>
                  <a:lnTo>
                    <a:pt x="2592750" y="25400"/>
                  </a:lnTo>
                  <a:lnTo>
                    <a:pt x="16380998" y="25400"/>
                  </a:lnTo>
                  <a:lnTo>
                    <a:pt x="16431564" y="38100"/>
                  </a:lnTo>
                  <a:close/>
                </a:path>
                <a:path w="17364075" h="9702800">
                  <a:moveTo>
                    <a:pt x="16785524" y="50800"/>
                  </a:moveTo>
                  <a:lnTo>
                    <a:pt x="2149605" y="50800"/>
                  </a:lnTo>
                  <a:lnTo>
                    <a:pt x="2198971" y="38100"/>
                  </a:lnTo>
                  <a:lnTo>
                    <a:pt x="16684393" y="38100"/>
                  </a:lnTo>
                  <a:lnTo>
                    <a:pt x="16785524" y="50800"/>
                  </a:lnTo>
                  <a:close/>
                </a:path>
                <a:path w="17364075" h="9702800">
                  <a:moveTo>
                    <a:pt x="17201946" y="63500"/>
                  </a:moveTo>
                  <a:lnTo>
                    <a:pt x="1695241" y="63500"/>
                  </a:lnTo>
                  <a:lnTo>
                    <a:pt x="1746333" y="50800"/>
                  </a:lnTo>
                  <a:lnTo>
                    <a:pt x="17165208" y="50800"/>
                  </a:lnTo>
                  <a:lnTo>
                    <a:pt x="17201946" y="63500"/>
                  </a:lnTo>
                  <a:close/>
                </a:path>
                <a:path w="17364075" h="9702800">
                  <a:moveTo>
                    <a:pt x="17364076" y="9702800"/>
                  </a:moveTo>
                  <a:lnTo>
                    <a:pt x="16862709" y="9702800"/>
                  </a:lnTo>
                  <a:lnTo>
                    <a:pt x="16811996" y="9690100"/>
                  </a:lnTo>
                  <a:lnTo>
                    <a:pt x="14320662" y="9690100"/>
                  </a:lnTo>
                  <a:lnTo>
                    <a:pt x="14270031" y="9677400"/>
                  </a:lnTo>
                  <a:lnTo>
                    <a:pt x="12908815" y="9677400"/>
                  </a:lnTo>
                  <a:lnTo>
                    <a:pt x="12180668" y="9664700"/>
                  </a:lnTo>
                  <a:lnTo>
                    <a:pt x="76721" y="9664700"/>
                  </a:lnTo>
                  <a:lnTo>
                    <a:pt x="51608" y="9652000"/>
                  </a:lnTo>
                  <a:lnTo>
                    <a:pt x="17187892" y="9652000"/>
                  </a:lnTo>
                  <a:lnTo>
                    <a:pt x="17226827" y="9639300"/>
                  </a:lnTo>
                  <a:lnTo>
                    <a:pt x="17290981" y="9639300"/>
                  </a:lnTo>
                  <a:lnTo>
                    <a:pt x="17294137" y="9601200"/>
                  </a:lnTo>
                  <a:lnTo>
                    <a:pt x="17296890" y="9563100"/>
                  </a:lnTo>
                  <a:lnTo>
                    <a:pt x="17298837" y="9537700"/>
                  </a:lnTo>
                  <a:lnTo>
                    <a:pt x="17299576" y="9499600"/>
                  </a:lnTo>
                  <a:lnTo>
                    <a:pt x="17296804" y="9232900"/>
                  </a:lnTo>
                  <a:lnTo>
                    <a:pt x="17295437" y="9093200"/>
                  </a:lnTo>
                  <a:lnTo>
                    <a:pt x="17294515" y="8991600"/>
                  </a:lnTo>
                  <a:lnTo>
                    <a:pt x="17293667" y="8890000"/>
                  </a:lnTo>
                  <a:lnTo>
                    <a:pt x="17292908" y="8788400"/>
                  </a:lnTo>
                  <a:lnTo>
                    <a:pt x="17292254" y="8686800"/>
                  </a:lnTo>
                  <a:lnTo>
                    <a:pt x="17291719" y="8585200"/>
                  </a:lnTo>
                  <a:lnTo>
                    <a:pt x="17291319" y="8483600"/>
                  </a:lnTo>
                  <a:lnTo>
                    <a:pt x="17291123" y="8394700"/>
                  </a:lnTo>
                  <a:lnTo>
                    <a:pt x="17291079" y="8242300"/>
                  </a:lnTo>
                  <a:lnTo>
                    <a:pt x="17291178" y="8216900"/>
                  </a:lnTo>
                  <a:lnTo>
                    <a:pt x="17291704" y="8166100"/>
                  </a:lnTo>
                  <a:lnTo>
                    <a:pt x="17292463" y="8115300"/>
                  </a:lnTo>
                  <a:lnTo>
                    <a:pt x="17293357" y="8051800"/>
                  </a:lnTo>
                  <a:lnTo>
                    <a:pt x="17294290" y="8001000"/>
                  </a:lnTo>
                  <a:lnTo>
                    <a:pt x="17295165" y="7950200"/>
                  </a:lnTo>
                  <a:lnTo>
                    <a:pt x="17295885" y="7899400"/>
                  </a:lnTo>
                  <a:lnTo>
                    <a:pt x="17296353" y="7848600"/>
                  </a:lnTo>
                  <a:lnTo>
                    <a:pt x="17296391" y="7785100"/>
                  </a:lnTo>
                  <a:lnTo>
                    <a:pt x="17296147" y="7747000"/>
                  </a:lnTo>
                  <a:lnTo>
                    <a:pt x="17295278" y="7683500"/>
                  </a:lnTo>
                  <a:lnTo>
                    <a:pt x="17295175" y="7645400"/>
                  </a:lnTo>
                  <a:lnTo>
                    <a:pt x="17294878" y="7594600"/>
                  </a:lnTo>
                  <a:lnTo>
                    <a:pt x="17294406" y="7543800"/>
                  </a:lnTo>
                  <a:lnTo>
                    <a:pt x="17293780" y="7493000"/>
                  </a:lnTo>
                  <a:lnTo>
                    <a:pt x="17293018" y="7442200"/>
                  </a:lnTo>
                  <a:lnTo>
                    <a:pt x="17292140" y="7391400"/>
                  </a:lnTo>
                  <a:lnTo>
                    <a:pt x="17291165" y="7340600"/>
                  </a:lnTo>
                  <a:lnTo>
                    <a:pt x="17290112" y="7289800"/>
                  </a:lnTo>
                  <a:lnTo>
                    <a:pt x="17289001" y="7239000"/>
                  </a:lnTo>
                  <a:lnTo>
                    <a:pt x="17287852" y="7200900"/>
                  </a:lnTo>
                  <a:lnTo>
                    <a:pt x="17286683" y="7150100"/>
                  </a:lnTo>
                  <a:lnTo>
                    <a:pt x="17284940" y="7099300"/>
                  </a:lnTo>
                  <a:lnTo>
                    <a:pt x="17284021" y="7073900"/>
                  </a:lnTo>
                  <a:lnTo>
                    <a:pt x="17282096" y="6972300"/>
                  </a:lnTo>
                  <a:lnTo>
                    <a:pt x="17281094" y="6921500"/>
                  </a:lnTo>
                  <a:lnTo>
                    <a:pt x="17280067" y="6858000"/>
                  </a:lnTo>
                  <a:lnTo>
                    <a:pt x="17277944" y="6705600"/>
                  </a:lnTo>
                  <a:lnTo>
                    <a:pt x="17276852" y="6629400"/>
                  </a:lnTo>
                  <a:lnTo>
                    <a:pt x="17275741" y="6540500"/>
                  </a:lnTo>
                  <a:lnTo>
                    <a:pt x="17274043" y="6400800"/>
                  </a:lnTo>
                  <a:lnTo>
                    <a:pt x="17272313" y="6248400"/>
                  </a:lnTo>
                  <a:lnTo>
                    <a:pt x="17270554" y="6083300"/>
                  </a:lnTo>
                  <a:lnTo>
                    <a:pt x="17268049" y="5829300"/>
                  </a:lnTo>
                  <a:lnTo>
                    <a:pt x="17265769" y="5600700"/>
                  </a:lnTo>
                  <a:lnTo>
                    <a:pt x="17262740" y="5270500"/>
                  </a:lnTo>
                  <a:lnTo>
                    <a:pt x="17259109" y="4851400"/>
                  </a:lnTo>
                  <a:lnTo>
                    <a:pt x="17254929" y="4356100"/>
                  </a:lnTo>
                  <a:lnTo>
                    <a:pt x="17250308" y="3771900"/>
                  </a:lnTo>
                  <a:lnTo>
                    <a:pt x="17244910" y="3060700"/>
                  </a:lnTo>
                  <a:lnTo>
                    <a:pt x="17239247" y="2260600"/>
                  </a:lnTo>
                  <a:lnTo>
                    <a:pt x="17234402" y="1549400"/>
                  </a:lnTo>
                  <a:lnTo>
                    <a:pt x="17231864" y="1130300"/>
                  </a:lnTo>
                  <a:lnTo>
                    <a:pt x="17231003" y="965200"/>
                  </a:lnTo>
                  <a:lnTo>
                    <a:pt x="17230868" y="927100"/>
                  </a:lnTo>
                  <a:lnTo>
                    <a:pt x="17230816" y="901700"/>
                  </a:lnTo>
                  <a:lnTo>
                    <a:pt x="17208714" y="304800"/>
                  </a:lnTo>
                  <a:lnTo>
                    <a:pt x="17205030" y="203200"/>
                  </a:lnTo>
                  <a:lnTo>
                    <a:pt x="17199984" y="165100"/>
                  </a:lnTo>
                  <a:lnTo>
                    <a:pt x="17183996" y="152400"/>
                  </a:lnTo>
                  <a:lnTo>
                    <a:pt x="17146127" y="139700"/>
                  </a:lnTo>
                  <a:lnTo>
                    <a:pt x="16995794" y="139700"/>
                  </a:lnTo>
                  <a:lnTo>
                    <a:pt x="16967562" y="127000"/>
                  </a:lnTo>
                  <a:lnTo>
                    <a:pt x="16866053" y="127000"/>
                  </a:lnTo>
                  <a:lnTo>
                    <a:pt x="16609802" y="114300"/>
                  </a:lnTo>
                  <a:lnTo>
                    <a:pt x="16403588" y="114300"/>
                  </a:lnTo>
                  <a:lnTo>
                    <a:pt x="16352034" y="101600"/>
                  </a:lnTo>
                  <a:lnTo>
                    <a:pt x="15942761" y="101600"/>
                  </a:lnTo>
                  <a:lnTo>
                    <a:pt x="15841977" y="88900"/>
                  </a:lnTo>
                  <a:lnTo>
                    <a:pt x="14829141" y="88900"/>
                  </a:lnTo>
                  <a:lnTo>
                    <a:pt x="14473761" y="76200"/>
                  </a:lnTo>
                  <a:lnTo>
                    <a:pt x="1134449" y="76200"/>
                  </a:lnTo>
                  <a:lnTo>
                    <a:pt x="1235454" y="63500"/>
                  </a:lnTo>
                  <a:lnTo>
                    <a:pt x="17256601" y="63500"/>
                  </a:lnTo>
                  <a:lnTo>
                    <a:pt x="17259152" y="101600"/>
                  </a:lnTo>
                  <a:lnTo>
                    <a:pt x="17262643" y="152400"/>
                  </a:lnTo>
                  <a:lnTo>
                    <a:pt x="17265195" y="177800"/>
                  </a:lnTo>
                  <a:lnTo>
                    <a:pt x="17267259" y="228600"/>
                  </a:lnTo>
                  <a:lnTo>
                    <a:pt x="17269175" y="266700"/>
                  </a:lnTo>
                  <a:lnTo>
                    <a:pt x="17270970" y="317500"/>
                  </a:lnTo>
                  <a:lnTo>
                    <a:pt x="17272676" y="368300"/>
                  </a:lnTo>
                  <a:lnTo>
                    <a:pt x="17274323" y="406400"/>
                  </a:lnTo>
                  <a:lnTo>
                    <a:pt x="17279202" y="558800"/>
                  </a:lnTo>
                  <a:lnTo>
                    <a:pt x="17280908" y="609600"/>
                  </a:lnTo>
                  <a:lnTo>
                    <a:pt x="17282704" y="660400"/>
                  </a:lnTo>
                  <a:lnTo>
                    <a:pt x="17284619" y="711200"/>
                  </a:lnTo>
                  <a:lnTo>
                    <a:pt x="17286683" y="762000"/>
                  </a:lnTo>
                  <a:lnTo>
                    <a:pt x="17286757" y="800100"/>
                  </a:lnTo>
                  <a:lnTo>
                    <a:pt x="17287202" y="889000"/>
                  </a:lnTo>
                  <a:lnTo>
                    <a:pt x="17288544" y="1104900"/>
                  </a:lnTo>
                  <a:lnTo>
                    <a:pt x="17291395" y="1511300"/>
                  </a:lnTo>
                  <a:lnTo>
                    <a:pt x="17295504" y="2057400"/>
                  </a:lnTo>
                  <a:lnTo>
                    <a:pt x="17300581" y="2705100"/>
                  </a:lnTo>
                  <a:lnTo>
                    <a:pt x="17305202" y="3263900"/>
                  </a:lnTo>
                  <a:lnTo>
                    <a:pt x="17313607" y="4216400"/>
                  </a:lnTo>
                  <a:lnTo>
                    <a:pt x="17316850" y="4559300"/>
                  </a:lnTo>
                  <a:lnTo>
                    <a:pt x="17320272" y="4914900"/>
                  </a:lnTo>
                  <a:lnTo>
                    <a:pt x="17325807" y="5448300"/>
                  </a:lnTo>
                  <a:lnTo>
                    <a:pt x="17328574" y="5702300"/>
                  </a:lnTo>
                  <a:lnTo>
                    <a:pt x="17330639" y="5880100"/>
                  </a:lnTo>
                  <a:lnTo>
                    <a:pt x="17334718" y="6210300"/>
                  </a:lnTo>
                  <a:lnTo>
                    <a:pt x="17336057" y="6311900"/>
                  </a:lnTo>
                  <a:lnTo>
                    <a:pt x="17338692" y="6489700"/>
                  </a:lnTo>
                  <a:lnTo>
                    <a:pt x="17339986" y="6578600"/>
                  </a:lnTo>
                  <a:lnTo>
                    <a:pt x="17342518" y="6731000"/>
                  </a:lnTo>
                  <a:lnTo>
                    <a:pt x="17343753" y="6794500"/>
                  </a:lnTo>
                  <a:lnTo>
                    <a:pt x="17344362" y="6832600"/>
                  </a:lnTo>
                  <a:lnTo>
                    <a:pt x="17346735" y="6934200"/>
                  </a:lnTo>
                  <a:lnTo>
                    <a:pt x="17347312" y="6959600"/>
                  </a:lnTo>
                  <a:lnTo>
                    <a:pt x="17347882" y="6972300"/>
                  </a:lnTo>
                  <a:lnTo>
                    <a:pt x="17348445" y="6997700"/>
                  </a:lnTo>
                  <a:lnTo>
                    <a:pt x="17350621" y="7048500"/>
                  </a:lnTo>
                  <a:lnTo>
                    <a:pt x="17351145" y="7061200"/>
                  </a:lnTo>
                  <a:lnTo>
                    <a:pt x="17353475" y="7112000"/>
                  </a:lnTo>
                  <a:lnTo>
                    <a:pt x="17355515" y="7162800"/>
                  </a:lnTo>
                  <a:lnTo>
                    <a:pt x="17357283" y="7213600"/>
                  </a:lnTo>
                  <a:lnTo>
                    <a:pt x="17358794" y="7264400"/>
                  </a:lnTo>
                  <a:lnTo>
                    <a:pt x="17360064" y="7315200"/>
                  </a:lnTo>
                  <a:lnTo>
                    <a:pt x="17361110" y="7366000"/>
                  </a:lnTo>
                  <a:lnTo>
                    <a:pt x="17361947" y="7416800"/>
                  </a:lnTo>
                  <a:lnTo>
                    <a:pt x="17362592" y="7467600"/>
                  </a:lnTo>
                  <a:lnTo>
                    <a:pt x="17363062" y="7518400"/>
                  </a:lnTo>
                  <a:lnTo>
                    <a:pt x="17363371" y="7569200"/>
                  </a:lnTo>
                  <a:lnTo>
                    <a:pt x="17363454" y="7594600"/>
                  </a:lnTo>
                  <a:lnTo>
                    <a:pt x="17363332" y="7772400"/>
                  </a:lnTo>
                  <a:lnTo>
                    <a:pt x="17362928" y="7848600"/>
                  </a:lnTo>
                  <a:lnTo>
                    <a:pt x="17362217" y="7950200"/>
                  </a:lnTo>
                  <a:lnTo>
                    <a:pt x="17360747" y="8140700"/>
                  </a:lnTo>
                  <a:lnTo>
                    <a:pt x="17360183" y="8229600"/>
                  </a:lnTo>
                  <a:lnTo>
                    <a:pt x="17359910" y="8293100"/>
                  </a:lnTo>
                  <a:lnTo>
                    <a:pt x="17359795" y="8331200"/>
                  </a:lnTo>
                  <a:lnTo>
                    <a:pt x="17359907" y="8509000"/>
                  </a:lnTo>
                  <a:lnTo>
                    <a:pt x="17360141" y="8585200"/>
                  </a:lnTo>
                  <a:lnTo>
                    <a:pt x="17360420" y="8648700"/>
                  </a:lnTo>
                  <a:lnTo>
                    <a:pt x="17361073" y="8763000"/>
                  </a:lnTo>
                  <a:lnTo>
                    <a:pt x="17361803" y="8864600"/>
                  </a:lnTo>
                  <a:lnTo>
                    <a:pt x="17362427" y="8940800"/>
                  </a:lnTo>
                  <a:lnTo>
                    <a:pt x="17363956" y="9105900"/>
                  </a:lnTo>
                  <a:lnTo>
                    <a:pt x="17364076" y="9702800"/>
                  </a:lnTo>
                  <a:close/>
                </a:path>
                <a:path w="17364075" h="9702800">
                  <a:moveTo>
                    <a:pt x="7669767" y="88900"/>
                  </a:moveTo>
                  <a:lnTo>
                    <a:pt x="734076" y="88900"/>
                  </a:lnTo>
                  <a:lnTo>
                    <a:pt x="783883" y="76200"/>
                  </a:lnTo>
                  <a:lnTo>
                    <a:pt x="9727613" y="76200"/>
                  </a:lnTo>
                  <a:lnTo>
                    <a:pt x="7669767" y="88900"/>
                  </a:lnTo>
                  <a:close/>
                </a:path>
                <a:path w="17364075" h="9702800">
                  <a:moveTo>
                    <a:pt x="2922412" y="101600"/>
                  </a:moveTo>
                  <a:lnTo>
                    <a:pt x="293787" y="101600"/>
                  </a:lnTo>
                  <a:lnTo>
                    <a:pt x="360095" y="88900"/>
                  </a:lnTo>
                  <a:lnTo>
                    <a:pt x="2973267" y="88900"/>
                  </a:lnTo>
                  <a:lnTo>
                    <a:pt x="2922412" y="101600"/>
                  </a:lnTo>
                  <a:close/>
                </a:path>
                <a:path w="17364075" h="9702800">
                  <a:moveTo>
                    <a:pt x="2463531" y="114300"/>
                  </a:moveTo>
                  <a:lnTo>
                    <a:pt x="142551" y="114300"/>
                  </a:lnTo>
                  <a:lnTo>
                    <a:pt x="185960" y="101600"/>
                  </a:lnTo>
                  <a:lnTo>
                    <a:pt x="2514862" y="101600"/>
                  </a:lnTo>
                  <a:lnTo>
                    <a:pt x="2463531" y="114300"/>
                  </a:lnTo>
                  <a:close/>
                </a:path>
                <a:path w="17364075" h="9702800">
                  <a:moveTo>
                    <a:pt x="1761890" y="127000"/>
                  </a:moveTo>
                  <a:lnTo>
                    <a:pt x="43013" y="127000"/>
                  </a:lnTo>
                  <a:lnTo>
                    <a:pt x="72022" y="114300"/>
                  </a:lnTo>
                  <a:lnTo>
                    <a:pt x="1811376" y="114300"/>
                  </a:lnTo>
                  <a:lnTo>
                    <a:pt x="1761890" y="127000"/>
                  </a:lnTo>
                  <a:close/>
                </a:path>
                <a:path w="17364075" h="9702800">
                  <a:moveTo>
                    <a:pt x="16637198" y="9652000"/>
                  </a:moveTo>
                  <a:lnTo>
                    <a:pt x="31664" y="9652000"/>
                  </a:lnTo>
                  <a:lnTo>
                    <a:pt x="17765" y="9639300"/>
                  </a:lnTo>
                  <a:lnTo>
                    <a:pt x="11117" y="9626600"/>
                  </a:lnTo>
                  <a:lnTo>
                    <a:pt x="12930" y="9601200"/>
                  </a:lnTo>
                  <a:lnTo>
                    <a:pt x="20717" y="9563100"/>
                  </a:lnTo>
                  <a:lnTo>
                    <a:pt x="26235" y="9525000"/>
                  </a:lnTo>
                  <a:lnTo>
                    <a:pt x="29793" y="9486900"/>
                  </a:lnTo>
                  <a:lnTo>
                    <a:pt x="31701" y="9436100"/>
                  </a:lnTo>
                  <a:lnTo>
                    <a:pt x="32269" y="9385300"/>
                  </a:lnTo>
                  <a:lnTo>
                    <a:pt x="31805" y="9334500"/>
                  </a:lnTo>
                  <a:lnTo>
                    <a:pt x="30618" y="9283700"/>
                  </a:lnTo>
                  <a:lnTo>
                    <a:pt x="29020" y="9232900"/>
                  </a:lnTo>
                  <a:lnTo>
                    <a:pt x="27318" y="9169400"/>
                  </a:lnTo>
                  <a:lnTo>
                    <a:pt x="25822" y="9118600"/>
                  </a:lnTo>
                  <a:lnTo>
                    <a:pt x="25215" y="9067800"/>
                  </a:lnTo>
                  <a:lnTo>
                    <a:pt x="24523" y="9017000"/>
                  </a:lnTo>
                  <a:lnTo>
                    <a:pt x="23759" y="8966200"/>
                  </a:lnTo>
                  <a:lnTo>
                    <a:pt x="22936" y="8915400"/>
                  </a:lnTo>
                  <a:lnTo>
                    <a:pt x="22066" y="8864600"/>
                  </a:lnTo>
                  <a:lnTo>
                    <a:pt x="20237" y="8763000"/>
                  </a:lnTo>
                  <a:lnTo>
                    <a:pt x="17462" y="8610600"/>
                  </a:lnTo>
                  <a:lnTo>
                    <a:pt x="16579" y="8559800"/>
                  </a:lnTo>
                  <a:lnTo>
                    <a:pt x="15739" y="8509000"/>
                  </a:lnTo>
                  <a:lnTo>
                    <a:pt x="14954" y="8458200"/>
                  </a:lnTo>
                  <a:lnTo>
                    <a:pt x="14236" y="8394700"/>
                  </a:lnTo>
                  <a:lnTo>
                    <a:pt x="13600" y="8343900"/>
                  </a:lnTo>
                  <a:lnTo>
                    <a:pt x="13056" y="8293100"/>
                  </a:lnTo>
                  <a:lnTo>
                    <a:pt x="12618" y="8242300"/>
                  </a:lnTo>
                  <a:lnTo>
                    <a:pt x="12299" y="8191500"/>
                  </a:lnTo>
                  <a:lnTo>
                    <a:pt x="12182" y="8039100"/>
                  </a:lnTo>
                  <a:lnTo>
                    <a:pt x="12465" y="7988300"/>
                  </a:lnTo>
                  <a:lnTo>
                    <a:pt x="12930" y="7937500"/>
                  </a:lnTo>
                  <a:lnTo>
                    <a:pt x="12168" y="7886700"/>
                  </a:lnTo>
                  <a:lnTo>
                    <a:pt x="11166" y="7785100"/>
                  </a:lnTo>
                  <a:lnTo>
                    <a:pt x="9699" y="7569200"/>
                  </a:lnTo>
                  <a:lnTo>
                    <a:pt x="8840" y="7416800"/>
                  </a:lnTo>
                  <a:lnTo>
                    <a:pt x="7758" y="7200900"/>
                  </a:lnTo>
                  <a:lnTo>
                    <a:pt x="6469" y="6908800"/>
                  </a:lnTo>
                  <a:lnTo>
                    <a:pt x="5212" y="6578600"/>
                  </a:lnTo>
                  <a:lnTo>
                    <a:pt x="4012" y="6210300"/>
                  </a:lnTo>
                  <a:lnTo>
                    <a:pt x="2895" y="5829300"/>
                  </a:lnTo>
                  <a:lnTo>
                    <a:pt x="1885" y="5422900"/>
                  </a:lnTo>
                  <a:lnTo>
                    <a:pt x="1007" y="5016500"/>
                  </a:lnTo>
                  <a:lnTo>
                    <a:pt x="286" y="4597400"/>
                  </a:lnTo>
                  <a:lnTo>
                    <a:pt x="0" y="4381500"/>
                  </a:lnTo>
                  <a:lnTo>
                    <a:pt x="7" y="2489200"/>
                  </a:lnTo>
                  <a:lnTo>
                    <a:pt x="364" y="2311400"/>
                  </a:lnTo>
                  <a:lnTo>
                    <a:pt x="803" y="2146300"/>
                  </a:lnTo>
                  <a:lnTo>
                    <a:pt x="1325" y="1981200"/>
                  </a:lnTo>
                  <a:lnTo>
                    <a:pt x="1722" y="1866900"/>
                  </a:lnTo>
                  <a:lnTo>
                    <a:pt x="2158" y="1765300"/>
                  </a:lnTo>
                  <a:lnTo>
                    <a:pt x="2634" y="1676400"/>
                  </a:lnTo>
                  <a:lnTo>
                    <a:pt x="3798" y="1485900"/>
                  </a:lnTo>
                  <a:lnTo>
                    <a:pt x="4315" y="1409700"/>
                  </a:lnTo>
                  <a:lnTo>
                    <a:pt x="4963" y="1333500"/>
                  </a:lnTo>
                  <a:lnTo>
                    <a:pt x="6019" y="1219200"/>
                  </a:lnTo>
                  <a:lnTo>
                    <a:pt x="6394" y="1193800"/>
                  </a:lnTo>
                  <a:lnTo>
                    <a:pt x="6781" y="1155700"/>
                  </a:lnTo>
                  <a:lnTo>
                    <a:pt x="7590" y="1104900"/>
                  </a:lnTo>
                  <a:lnTo>
                    <a:pt x="8013" y="1066800"/>
                  </a:lnTo>
                  <a:lnTo>
                    <a:pt x="8895" y="1016000"/>
                  </a:lnTo>
                  <a:lnTo>
                    <a:pt x="9355" y="1003300"/>
                  </a:lnTo>
                  <a:lnTo>
                    <a:pt x="10312" y="952500"/>
                  </a:lnTo>
                  <a:lnTo>
                    <a:pt x="11320" y="927100"/>
                  </a:lnTo>
                  <a:lnTo>
                    <a:pt x="11843" y="901700"/>
                  </a:lnTo>
                  <a:lnTo>
                    <a:pt x="12930" y="876300"/>
                  </a:lnTo>
                  <a:lnTo>
                    <a:pt x="14442" y="838200"/>
                  </a:lnTo>
                  <a:lnTo>
                    <a:pt x="14999" y="787400"/>
                  </a:lnTo>
                  <a:lnTo>
                    <a:pt x="15158" y="685800"/>
                  </a:lnTo>
                  <a:lnTo>
                    <a:pt x="15715" y="635000"/>
                  </a:lnTo>
                  <a:lnTo>
                    <a:pt x="17227" y="584200"/>
                  </a:lnTo>
                  <a:lnTo>
                    <a:pt x="18807" y="533400"/>
                  </a:lnTo>
                  <a:lnTo>
                    <a:pt x="20635" y="482600"/>
                  </a:lnTo>
                  <a:lnTo>
                    <a:pt x="22639" y="431800"/>
                  </a:lnTo>
                  <a:lnTo>
                    <a:pt x="24750" y="381000"/>
                  </a:lnTo>
                  <a:lnTo>
                    <a:pt x="26895" y="317500"/>
                  </a:lnTo>
                  <a:lnTo>
                    <a:pt x="31010" y="228600"/>
                  </a:lnTo>
                  <a:lnTo>
                    <a:pt x="32838" y="177800"/>
                  </a:lnTo>
                  <a:lnTo>
                    <a:pt x="34417" y="139700"/>
                  </a:lnTo>
                  <a:lnTo>
                    <a:pt x="38715" y="127000"/>
                  </a:lnTo>
                  <a:lnTo>
                    <a:pt x="1355779" y="127000"/>
                  </a:lnTo>
                  <a:lnTo>
                    <a:pt x="1202609" y="139700"/>
                  </a:lnTo>
                  <a:lnTo>
                    <a:pt x="847541" y="139700"/>
                  </a:lnTo>
                  <a:lnTo>
                    <a:pt x="746923" y="152400"/>
                  </a:lnTo>
                  <a:lnTo>
                    <a:pt x="398747" y="152400"/>
                  </a:lnTo>
                  <a:lnTo>
                    <a:pt x="349599" y="165100"/>
                  </a:lnTo>
                  <a:lnTo>
                    <a:pt x="128493" y="165100"/>
                  </a:lnTo>
                  <a:lnTo>
                    <a:pt x="112310" y="177800"/>
                  </a:lnTo>
                  <a:lnTo>
                    <a:pt x="103379" y="203200"/>
                  </a:lnTo>
                  <a:lnTo>
                    <a:pt x="98880" y="241300"/>
                  </a:lnTo>
                  <a:lnTo>
                    <a:pt x="97453" y="292100"/>
                  </a:lnTo>
                  <a:lnTo>
                    <a:pt x="96328" y="330200"/>
                  </a:lnTo>
                  <a:lnTo>
                    <a:pt x="95405" y="381000"/>
                  </a:lnTo>
                  <a:lnTo>
                    <a:pt x="93760" y="482600"/>
                  </a:lnTo>
                  <a:lnTo>
                    <a:pt x="92837" y="533400"/>
                  </a:lnTo>
                  <a:lnTo>
                    <a:pt x="91712" y="584200"/>
                  </a:lnTo>
                  <a:lnTo>
                    <a:pt x="90285" y="635000"/>
                  </a:lnTo>
                  <a:lnTo>
                    <a:pt x="89221" y="685800"/>
                  </a:lnTo>
                  <a:lnTo>
                    <a:pt x="88028" y="736600"/>
                  </a:lnTo>
                  <a:lnTo>
                    <a:pt x="86729" y="787400"/>
                  </a:lnTo>
                  <a:lnTo>
                    <a:pt x="85348" y="838200"/>
                  </a:lnTo>
                  <a:lnTo>
                    <a:pt x="83908" y="889000"/>
                  </a:lnTo>
                  <a:lnTo>
                    <a:pt x="79472" y="1041400"/>
                  </a:lnTo>
                  <a:lnTo>
                    <a:pt x="78032" y="1092200"/>
                  </a:lnTo>
                  <a:lnTo>
                    <a:pt x="76651" y="1143000"/>
                  </a:lnTo>
                  <a:lnTo>
                    <a:pt x="75352" y="1193800"/>
                  </a:lnTo>
                  <a:lnTo>
                    <a:pt x="74159" y="1244600"/>
                  </a:lnTo>
                  <a:lnTo>
                    <a:pt x="73095" y="1295400"/>
                  </a:lnTo>
                  <a:lnTo>
                    <a:pt x="72687" y="1308100"/>
                  </a:lnTo>
                  <a:lnTo>
                    <a:pt x="72293" y="1308100"/>
                  </a:lnTo>
                  <a:lnTo>
                    <a:pt x="71551" y="1333500"/>
                  </a:lnTo>
                  <a:lnTo>
                    <a:pt x="71201" y="1358900"/>
                  </a:lnTo>
                  <a:lnTo>
                    <a:pt x="70544" y="1384300"/>
                  </a:lnTo>
                  <a:lnTo>
                    <a:pt x="69944" y="1435100"/>
                  </a:lnTo>
                  <a:lnTo>
                    <a:pt x="69144" y="1511300"/>
                  </a:lnTo>
                  <a:lnTo>
                    <a:pt x="68463" y="1612900"/>
                  </a:lnTo>
                  <a:lnTo>
                    <a:pt x="68073" y="1676400"/>
                  </a:lnTo>
                  <a:lnTo>
                    <a:pt x="67439" y="1841500"/>
                  </a:lnTo>
                  <a:lnTo>
                    <a:pt x="67193" y="1930400"/>
                  </a:lnTo>
                  <a:lnTo>
                    <a:pt x="66955" y="2057400"/>
                  </a:lnTo>
                  <a:lnTo>
                    <a:pt x="66828" y="2146300"/>
                  </a:lnTo>
                  <a:lnTo>
                    <a:pt x="66716" y="2260600"/>
                  </a:lnTo>
                  <a:lnTo>
                    <a:pt x="66668" y="2705100"/>
                  </a:lnTo>
                  <a:lnTo>
                    <a:pt x="66865" y="2959100"/>
                  </a:lnTo>
                  <a:lnTo>
                    <a:pt x="67197" y="3225800"/>
                  </a:lnTo>
                  <a:lnTo>
                    <a:pt x="67653" y="3505200"/>
                  </a:lnTo>
                  <a:lnTo>
                    <a:pt x="68383" y="3860800"/>
                  </a:lnTo>
                  <a:lnTo>
                    <a:pt x="69271" y="4216400"/>
                  </a:lnTo>
                  <a:lnTo>
                    <a:pt x="70518" y="4660900"/>
                  </a:lnTo>
                  <a:lnTo>
                    <a:pt x="71927" y="5092700"/>
                  </a:lnTo>
                  <a:lnTo>
                    <a:pt x="73466" y="5524500"/>
                  </a:lnTo>
                  <a:lnTo>
                    <a:pt x="75098" y="5918200"/>
                  </a:lnTo>
                  <a:lnTo>
                    <a:pt x="76850" y="6311900"/>
                  </a:lnTo>
                  <a:lnTo>
                    <a:pt x="78216" y="6591300"/>
                  </a:lnTo>
                  <a:lnTo>
                    <a:pt x="79639" y="6858000"/>
                  </a:lnTo>
                  <a:lnTo>
                    <a:pt x="81858" y="7200900"/>
                  </a:lnTo>
                  <a:lnTo>
                    <a:pt x="82768" y="7315200"/>
                  </a:lnTo>
                  <a:lnTo>
                    <a:pt x="83432" y="7391400"/>
                  </a:lnTo>
                  <a:lnTo>
                    <a:pt x="83932" y="7454900"/>
                  </a:lnTo>
                  <a:lnTo>
                    <a:pt x="84888" y="7531100"/>
                  </a:lnTo>
                  <a:lnTo>
                    <a:pt x="85777" y="7581900"/>
                  </a:lnTo>
                  <a:lnTo>
                    <a:pt x="85988" y="7581900"/>
                  </a:lnTo>
                  <a:lnTo>
                    <a:pt x="86088" y="7797800"/>
                  </a:lnTo>
                  <a:lnTo>
                    <a:pt x="86263" y="7886700"/>
                  </a:lnTo>
                  <a:lnTo>
                    <a:pt x="86478" y="7950200"/>
                  </a:lnTo>
                  <a:lnTo>
                    <a:pt x="86709" y="8001000"/>
                  </a:lnTo>
                  <a:lnTo>
                    <a:pt x="86916" y="8039100"/>
                  </a:lnTo>
                  <a:lnTo>
                    <a:pt x="87261" y="8089900"/>
                  </a:lnTo>
                  <a:lnTo>
                    <a:pt x="87682" y="8140700"/>
                  </a:lnTo>
                  <a:lnTo>
                    <a:pt x="88188" y="8191500"/>
                  </a:lnTo>
                  <a:lnTo>
                    <a:pt x="88785" y="8242300"/>
                  </a:lnTo>
                  <a:lnTo>
                    <a:pt x="89482" y="8293100"/>
                  </a:lnTo>
                  <a:lnTo>
                    <a:pt x="90285" y="8343900"/>
                  </a:lnTo>
                  <a:lnTo>
                    <a:pt x="90485" y="8394700"/>
                  </a:lnTo>
                  <a:lnTo>
                    <a:pt x="91034" y="8445500"/>
                  </a:lnTo>
                  <a:lnTo>
                    <a:pt x="91854" y="8496300"/>
                  </a:lnTo>
                  <a:lnTo>
                    <a:pt x="92868" y="8547100"/>
                  </a:lnTo>
                  <a:lnTo>
                    <a:pt x="93998" y="8597900"/>
                  </a:lnTo>
                  <a:lnTo>
                    <a:pt x="95167" y="8648700"/>
                  </a:lnTo>
                  <a:lnTo>
                    <a:pt x="96297" y="8699500"/>
                  </a:lnTo>
                  <a:lnTo>
                    <a:pt x="97311" y="8750300"/>
                  </a:lnTo>
                  <a:lnTo>
                    <a:pt x="98131" y="8801100"/>
                  </a:lnTo>
                  <a:lnTo>
                    <a:pt x="98680" y="8851900"/>
                  </a:lnTo>
                  <a:lnTo>
                    <a:pt x="98830" y="8890000"/>
                  </a:lnTo>
                  <a:lnTo>
                    <a:pt x="98721" y="9105900"/>
                  </a:lnTo>
                  <a:lnTo>
                    <a:pt x="98569" y="9156700"/>
                  </a:lnTo>
                  <a:lnTo>
                    <a:pt x="98343" y="9207500"/>
                  </a:lnTo>
                  <a:lnTo>
                    <a:pt x="98027" y="9258300"/>
                  </a:lnTo>
                  <a:lnTo>
                    <a:pt x="97607" y="9309100"/>
                  </a:lnTo>
                  <a:lnTo>
                    <a:pt x="97067" y="9359900"/>
                  </a:lnTo>
                  <a:lnTo>
                    <a:pt x="96393" y="9410700"/>
                  </a:lnTo>
                  <a:lnTo>
                    <a:pt x="95570" y="9448800"/>
                  </a:lnTo>
                  <a:lnTo>
                    <a:pt x="94583" y="9499600"/>
                  </a:lnTo>
                  <a:lnTo>
                    <a:pt x="94583" y="9537700"/>
                  </a:lnTo>
                  <a:lnTo>
                    <a:pt x="97067" y="9563100"/>
                  </a:lnTo>
                  <a:lnTo>
                    <a:pt x="104789" y="9575800"/>
                  </a:lnTo>
                  <a:lnTo>
                    <a:pt x="118152" y="9575800"/>
                  </a:lnTo>
                  <a:lnTo>
                    <a:pt x="137558" y="9588500"/>
                  </a:lnTo>
                  <a:lnTo>
                    <a:pt x="1593948" y="9588500"/>
                  </a:lnTo>
                  <a:lnTo>
                    <a:pt x="1644109" y="9601200"/>
                  </a:lnTo>
                  <a:lnTo>
                    <a:pt x="3045118" y="9601200"/>
                  </a:lnTo>
                  <a:lnTo>
                    <a:pt x="3193201" y="9613900"/>
                  </a:lnTo>
                  <a:lnTo>
                    <a:pt x="15173550" y="9613900"/>
                  </a:lnTo>
                  <a:lnTo>
                    <a:pt x="15223196" y="9626600"/>
                  </a:lnTo>
                  <a:lnTo>
                    <a:pt x="15727015" y="9626600"/>
                  </a:lnTo>
                  <a:lnTo>
                    <a:pt x="15828146" y="9639300"/>
                  </a:lnTo>
                  <a:lnTo>
                    <a:pt x="16536067" y="9639300"/>
                  </a:lnTo>
                  <a:lnTo>
                    <a:pt x="16637198" y="9652000"/>
                  </a:lnTo>
                  <a:close/>
                </a:path>
                <a:path w="17364075" h="9702800">
                  <a:moveTo>
                    <a:pt x="14329561" y="9613900"/>
                  </a:moveTo>
                  <a:lnTo>
                    <a:pt x="5899626" y="9613900"/>
                  </a:lnTo>
                  <a:lnTo>
                    <a:pt x="9492650" y="9588500"/>
                  </a:lnTo>
                  <a:lnTo>
                    <a:pt x="12511009" y="9588500"/>
                  </a:lnTo>
                  <a:lnTo>
                    <a:pt x="12561574" y="9601200"/>
                  </a:lnTo>
                  <a:lnTo>
                    <a:pt x="14279914" y="9601200"/>
                  </a:lnTo>
                  <a:lnTo>
                    <a:pt x="14329561" y="9613900"/>
                  </a:lnTo>
                  <a:close/>
                </a:path>
                <a:path w="17364075" h="9702800">
                  <a:moveTo>
                    <a:pt x="5491784" y="9677400"/>
                  </a:moveTo>
                  <a:lnTo>
                    <a:pt x="1469594" y="9677400"/>
                  </a:lnTo>
                  <a:lnTo>
                    <a:pt x="1420271" y="9664700"/>
                  </a:lnTo>
                  <a:lnTo>
                    <a:pt x="8422573" y="9664700"/>
                  </a:lnTo>
                  <a:lnTo>
                    <a:pt x="5491784" y="9677400"/>
                  </a:lnTo>
                  <a:close/>
                </a:path>
                <a:path w="17364075" h="9702800">
                  <a:moveTo>
                    <a:pt x="3970051" y="9690100"/>
                  </a:moveTo>
                  <a:lnTo>
                    <a:pt x="2386251" y="9690100"/>
                  </a:lnTo>
                  <a:lnTo>
                    <a:pt x="2134934" y="9677400"/>
                  </a:lnTo>
                  <a:lnTo>
                    <a:pt x="4022723" y="9677400"/>
                  </a:lnTo>
                  <a:lnTo>
                    <a:pt x="3970051" y="9690100"/>
                  </a:lnTo>
                  <a:close/>
                </a:path>
                <a:path w="17364075" h="9702800">
                  <a:moveTo>
                    <a:pt x="4171252" y="9690100"/>
                  </a:moveTo>
                  <a:lnTo>
                    <a:pt x="4123958" y="9690100"/>
                  </a:lnTo>
                  <a:lnTo>
                    <a:pt x="4084572" y="9677400"/>
                  </a:lnTo>
                  <a:lnTo>
                    <a:pt x="4256350" y="9677400"/>
                  </a:lnTo>
                  <a:lnTo>
                    <a:pt x="4171252" y="969010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2923" y="753561"/>
              <a:ext cx="6781799" cy="8429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4526" y="1253108"/>
              <a:ext cx="4552949" cy="74294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397198" y="8964092"/>
              <a:ext cx="4394200" cy="933450"/>
            </a:xfrm>
            <a:custGeom>
              <a:avLst/>
              <a:gdLst/>
              <a:ahLst/>
              <a:cxnLst/>
              <a:rect l="l" t="t" r="r" b="b"/>
              <a:pathLst>
                <a:path w="4394200" h="933450">
                  <a:moveTo>
                    <a:pt x="3624871" y="933450"/>
                  </a:moveTo>
                  <a:lnTo>
                    <a:pt x="3596757" y="911758"/>
                  </a:lnTo>
                  <a:lnTo>
                    <a:pt x="3584082" y="884622"/>
                  </a:lnTo>
                  <a:lnTo>
                    <a:pt x="3580220" y="854471"/>
                  </a:lnTo>
                  <a:lnTo>
                    <a:pt x="3578545" y="823731"/>
                  </a:lnTo>
                  <a:lnTo>
                    <a:pt x="3579110" y="790196"/>
                  </a:lnTo>
                  <a:lnTo>
                    <a:pt x="3587632" y="760407"/>
                  </a:lnTo>
                  <a:lnTo>
                    <a:pt x="3604460" y="734300"/>
                  </a:lnTo>
                  <a:lnTo>
                    <a:pt x="3629943" y="711812"/>
                  </a:lnTo>
                  <a:lnTo>
                    <a:pt x="3660857" y="689706"/>
                  </a:lnTo>
                  <a:lnTo>
                    <a:pt x="3761420" y="614097"/>
                  </a:lnTo>
                  <a:lnTo>
                    <a:pt x="3794112" y="588549"/>
                  </a:lnTo>
                  <a:lnTo>
                    <a:pt x="3714479" y="549754"/>
                  </a:lnTo>
                  <a:lnTo>
                    <a:pt x="3676802" y="530809"/>
                  </a:lnTo>
                  <a:lnTo>
                    <a:pt x="3640425" y="510832"/>
                  </a:lnTo>
                  <a:lnTo>
                    <a:pt x="3595269" y="484185"/>
                  </a:lnTo>
                  <a:lnTo>
                    <a:pt x="3505632" y="429856"/>
                  </a:lnTo>
                  <a:lnTo>
                    <a:pt x="3371600" y="347609"/>
                  </a:lnTo>
                  <a:lnTo>
                    <a:pt x="3327163" y="322985"/>
                  </a:lnTo>
                  <a:lnTo>
                    <a:pt x="3281852" y="302592"/>
                  </a:lnTo>
                  <a:lnTo>
                    <a:pt x="3235665" y="286452"/>
                  </a:lnTo>
                  <a:lnTo>
                    <a:pt x="3188601" y="274591"/>
                  </a:lnTo>
                  <a:lnTo>
                    <a:pt x="3140656" y="267031"/>
                  </a:lnTo>
                  <a:lnTo>
                    <a:pt x="3091830" y="263797"/>
                  </a:lnTo>
                  <a:lnTo>
                    <a:pt x="3042121" y="264912"/>
                  </a:lnTo>
                  <a:lnTo>
                    <a:pt x="2991526" y="270400"/>
                  </a:lnTo>
                  <a:lnTo>
                    <a:pt x="2944959" y="278412"/>
                  </a:lnTo>
                  <a:lnTo>
                    <a:pt x="2898980" y="288499"/>
                  </a:lnTo>
                  <a:lnTo>
                    <a:pt x="2853668" y="300814"/>
                  </a:lnTo>
                  <a:lnTo>
                    <a:pt x="2809103" y="315514"/>
                  </a:lnTo>
                  <a:lnTo>
                    <a:pt x="2765364" y="332754"/>
                  </a:lnTo>
                  <a:lnTo>
                    <a:pt x="2722531" y="352689"/>
                  </a:lnTo>
                  <a:lnTo>
                    <a:pt x="2676276" y="376519"/>
                  </a:lnTo>
                  <a:lnTo>
                    <a:pt x="2630361" y="401106"/>
                  </a:lnTo>
                  <a:lnTo>
                    <a:pt x="2493607" y="476799"/>
                  </a:lnTo>
                  <a:lnTo>
                    <a:pt x="2458205" y="496868"/>
                  </a:lnTo>
                  <a:lnTo>
                    <a:pt x="2387781" y="537706"/>
                  </a:lnTo>
                  <a:lnTo>
                    <a:pt x="2352094" y="557394"/>
                  </a:lnTo>
                  <a:lnTo>
                    <a:pt x="2304344" y="580233"/>
                  </a:lnTo>
                  <a:lnTo>
                    <a:pt x="2255734" y="598540"/>
                  </a:lnTo>
                  <a:lnTo>
                    <a:pt x="2206272" y="612324"/>
                  </a:lnTo>
                  <a:lnTo>
                    <a:pt x="2155968" y="621595"/>
                  </a:lnTo>
                  <a:lnTo>
                    <a:pt x="2104829" y="626361"/>
                  </a:lnTo>
                  <a:lnTo>
                    <a:pt x="2052865" y="626630"/>
                  </a:lnTo>
                  <a:lnTo>
                    <a:pt x="2000085" y="622412"/>
                  </a:lnTo>
                  <a:lnTo>
                    <a:pt x="1947072" y="615221"/>
                  </a:lnTo>
                  <a:lnTo>
                    <a:pt x="1894390" y="606575"/>
                  </a:lnTo>
                  <a:lnTo>
                    <a:pt x="1842019" y="596493"/>
                  </a:lnTo>
                  <a:lnTo>
                    <a:pt x="1789938" y="584993"/>
                  </a:lnTo>
                  <a:lnTo>
                    <a:pt x="1738126" y="572091"/>
                  </a:lnTo>
                  <a:lnTo>
                    <a:pt x="1686562" y="557806"/>
                  </a:lnTo>
                  <a:lnTo>
                    <a:pt x="1635226" y="542156"/>
                  </a:lnTo>
                  <a:lnTo>
                    <a:pt x="1543245" y="513331"/>
                  </a:lnTo>
                  <a:lnTo>
                    <a:pt x="1497075" y="499350"/>
                  </a:lnTo>
                  <a:lnTo>
                    <a:pt x="1450780" y="485766"/>
                  </a:lnTo>
                  <a:lnTo>
                    <a:pt x="1404355" y="472661"/>
                  </a:lnTo>
                  <a:lnTo>
                    <a:pt x="1357797" y="460118"/>
                  </a:lnTo>
                  <a:lnTo>
                    <a:pt x="1311101" y="448219"/>
                  </a:lnTo>
                  <a:lnTo>
                    <a:pt x="1264263" y="437046"/>
                  </a:lnTo>
                  <a:lnTo>
                    <a:pt x="1217279" y="426681"/>
                  </a:lnTo>
                  <a:lnTo>
                    <a:pt x="1169473" y="417365"/>
                  </a:lnTo>
                  <a:lnTo>
                    <a:pt x="1121589" y="409611"/>
                  </a:lnTo>
                  <a:lnTo>
                    <a:pt x="1073642" y="403484"/>
                  </a:lnTo>
                  <a:lnTo>
                    <a:pt x="1025645" y="399051"/>
                  </a:lnTo>
                  <a:lnTo>
                    <a:pt x="977613" y="396376"/>
                  </a:lnTo>
                  <a:lnTo>
                    <a:pt x="929560" y="395526"/>
                  </a:lnTo>
                  <a:lnTo>
                    <a:pt x="881500" y="396567"/>
                  </a:lnTo>
                  <a:lnTo>
                    <a:pt x="833447" y="399565"/>
                  </a:lnTo>
                  <a:lnTo>
                    <a:pt x="785415" y="404585"/>
                  </a:lnTo>
                  <a:lnTo>
                    <a:pt x="737419" y="411693"/>
                  </a:lnTo>
                  <a:lnTo>
                    <a:pt x="689471" y="420955"/>
                  </a:lnTo>
                  <a:lnTo>
                    <a:pt x="641588" y="432438"/>
                  </a:lnTo>
                  <a:lnTo>
                    <a:pt x="593530" y="446484"/>
                  </a:lnTo>
                  <a:lnTo>
                    <a:pt x="546797" y="463056"/>
                  </a:lnTo>
                  <a:lnTo>
                    <a:pt x="501471" y="482339"/>
                  </a:lnTo>
                  <a:lnTo>
                    <a:pt x="457637" y="504515"/>
                  </a:lnTo>
                  <a:lnTo>
                    <a:pt x="415376" y="529768"/>
                  </a:lnTo>
                  <a:lnTo>
                    <a:pt x="374771" y="558283"/>
                  </a:lnTo>
                  <a:lnTo>
                    <a:pt x="335905" y="590242"/>
                  </a:lnTo>
                  <a:lnTo>
                    <a:pt x="294902" y="625780"/>
                  </a:lnTo>
                  <a:lnTo>
                    <a:pt x="253503" y="660953"/>
                  </a:lnTo>
                  <a:lnTo>
                    <a:pt x="212770" y="696793"/>
                  </a:lnTo>
                  <a:lnTo>
                    <a:pt x="173764" y="734332"/>
                  </a:lnTo>
                  <a:lnTo>
                    <a:pt x="147339" y="764142"/>
                  </a:lnTo>
                  <a:lnTo>
                    <a:pt x="123021" y="796175"/>
                  </a:lnTo>
                  <a:lnTo>
                    <a:pt x="99560" y="829287"/>
                  </a:lnTo>
                  <a:lnTo>
                    <a:pt x="75702" y="862336"/>
                  </a:lnTo>
                  <a:lnTo>
                    <a:pt x="39478" y="837039"/>
                  </a:lnTo>
                  <a:lnTo>
                    <a:pt x="12891" y="799773"/>
                  </a:lnTo>
                  <a:lnTo>
                    <a:pt x="0" y="756666"/>
                  </a:lnTo>
                  <a:lnTo>
                    <a:pt x="4860" y="713844"/>
                  </a:lnTo>
                  <a:lnTo>
                    <a:pt x="31109" y="654223"/>
                  </a:lnTo>
                  <a:lnTo>
                    <a:pt x="67248" y="601078"/>
                  </a:lnTo>
                  <a:lnTo>
                    <a:pt x="101073" y="563402"/>
                  </a:lnTo>
                  <a:lnTo>
                    <a:pt x="135353" y="526045"/>
                  </a:lnTo>
                  <a:lnTo>
                    <a:pt x="170234" y="489244"/>
                  </a:lnTo>
                  <a:lnTo>
                    <a:pt x="205862" y="453232"/>
                  </a:lnTo>
                  <a:lnTo>
                    <a:pt x="242383" y="418246"/>
                  </a:lnTo>
                  <a:lnTo>
                    <a:pt x="279941" y="384521"/>
                  </a:lnTo>
                  <a:lnTo>
                    <a:pt x="321234" y="351324"/>
                  </a:lnTo>
                  <a:lnTo>
                    <a:pt x="363996" y="321828"/>
                  </a:lnTo>
                  <a:lnTo>
                    <a:pt x="408144" y="295887"/>
                  </a:lnTo>
                  <a:lnTo>
                    <a:pt x="453596" y="273356"/>
                  </a:lnTo>
                  <a:lnTo>
                    <a:pt x="500270" y="254091"/>
                  </a:lnTo>
                  <a:lnTo>
                    <a:pt x="548084" y="237946"/>
                  </a:lnTo>
                  <a:lnTo>
                    <a:pt x="596954" y="224776"/>
                  </a:lnTo>
                  <a:lnTo>
                    <a:pt x="646799" y="214436"/>
                  </a:lnTo>
                  <a:lnTo>
                    <a:pt x="697537" y="206782"/>
                  </a:lnTo>
                  <a:lnTo>
                    <a:pt x="749085" y="201667"/>
                  </a:lnTo>
                  <a:lnTo>
                    <a:pt x="801361" y="198948"/>
                  </a:lnTo>
                  <a:lnTo>
                    <a:pt x="852301" y="198207"/>
                  </a:lnTo>
                  <a:lnTo>
                    <a:pt x="903158" y="199051"/>
                  </a:lnTo>
                  <a:lnTo>
                    <a:pt x="953912" y="201511"/>
                  </a:lnTo>
                  <a:lnTo>
                    <a:pt x="1004543" y="205615"/>
                  </a:lnTo>
                  <a:lnTo>
                    <a:pt x="1055032" y="211394"/>
                  </a:lnTo>
                  <a:lnTo>
                    <a:pt x="1105358" y="218877"/>
                  </a:lnTo>
                  <a:lnTo>
                    <a:pt x="1155502" y="228095"/>
                  </a:lnTo>
                  <a:lnTo>
                    <a:pt x="1205444" y="239076"/>
                  </a:lnTo>
                  <a:lnTo>
                    <a:pt x="1305588" y="263215"/>
                  </a:lnTo>
                  <a:lnTo>
                    <a:pt x="1355505" y="275768"/>
                  </a:lnTo>
                  <a:lnTo>
                    <a:pt x="1405288" y="288814"/>
                  </a:lnTo>
                  <a:lnTo>
                    <a:pt x="1454912" y="302478"/>
                  </a:lnTo>
                  <a:lnTo>
                    <a:pt x="1504353" y="316889"/>
                  </a:lnTo>
                  <a:lnTo>
                    <a:pt x="1553589" y="332172"/>
                  </a:lnTo>
                  <a:lnTo>
                    <a:pt x="1602595" y="348456"/>
                  </a:lnTo>
                  <a:lnTo>
                    <a:pt x="1649281" y="363152"/>
                  </a:lnTo>
                  <a:lnTo>
                    <a:pt x="1696478" y="375486"/>
                  </a:lnTo>
                  <a:lnTo>
                    <a:pt x="1744126" y="385633"/>
                  </a:lnTo>
                  <a:lnTo>
                    <a:pt x="1792167" y="393770"/>
                  </a:lnTo>
                  <a:lnTo>
                    <a:pt x="1840541" y="400073"/>
                  </a:lnTo>
                  <a:lnTo>
                    <a:pt x="1889189" y="404720"/>
                  </a:lnTo>
                  <a:lnTo>
                    <a:pt x="1938050" y="407886"/>
                  </a:lnTo>
                  <a:lnTo>
                    <a:pt x="1987066" y="409749"/>
                  </a:lnTo>
                  <a:lnTo>
                    <a:pt x="2033126" y="408661"/>
                  </a:lnTo>
                  <a:lnTo>
                    <a:pt x="2078327" y="403201"/>
                  </a:lnTo>
                  <a:lnTo>
                    <a:pt x="2122578" y="393425"/>
                  </a:lnTo>
                  <a:lnTo>
                    <a:pt x="2165790" y="379391"/>
                  </a:lnTo>
                  <a:lnTo>
                    <a:pt x="2207874" y="361155"/>
                  </a:lnTo>
                  <a:lnTo>
                    <a:pt x="2249963" y="340272"/>
                  </a:lnTo>
                  <a:lnTo>
                    <a:pt x="2291878" y="318995"/>
                  </a:lnTo>
                  <a:lnTo>
                    <a:pt x="2375281" y="275593"/>
                  </a:lnTo>
                  <a:lnTo>
                    <a:pt x="2458271" y="231626"/>
                  </a:lnTo>
                  <a:lnTo>
                    <a:pt x="2505756" y="205194"/>
                  </a:lnTo>
                  <a:lnTo>
                    <a:pt x="2552846" y="178016"/>
                  </a:lnTo>
                  <a:lnTo>
                    <a:pt x="2600284" y="151695"/>
                  </a:lnTo>
                  <a:lnTo>
                    <a:pt x="2648815" y="127835"/>
                  </a:lnTo>
                  <a:lnTo>
                    <a:pt x="2694457" y="107958"/>
                  </a:lnTo>
                  <a:lnTo>
                    <a:pt x="2740658" y="89105"/>
                  </a:lnTo>
                  <a:lnTo>
                    <a:pt x="2787371" y="71488"/>
                  </a:lnTo>
                  <a:lnTo>
                    <a:pt x="2834546" y="55318"/>
                  </a:lnTo>
                  <a:lnTo>
                    <a:pt x="2882135" y="40805"/>
                  </a:lnTo>
                  <a:lnTo>
                    <a:pt x="2932332" y="28635"/>
                  </a:lnTo>
                  <a:lnTo>
                    <a:pt x="2981858" y="20858"/>
                  </a:lnTo>
                  <a:lnTo>
                    <a:pt x="3030733" y="17350"/>
                  </a:lnTo>
                  <a:lnTo>
                    <a:pt x="3078972" y="17984"/>
                  </a:lnTo>
                  <a:lnTo>
                    <a:pt x="3126594" y="22639"/>
                  </a:lnTo>
                  <a:lnTo>
                    <a:pt x="3173616" y="31188"/>
                  </a:lnTo>
                  <a:lnTo>
                    <a:pt x="3220056" y="43508"/>
                  </a:lnTo>
                  <a:lnTo>
                    <a:pt x="3265931" y="59474"/>
                  </a:lnTo>
                  <a:lnTo>
                    <a:pt x="3311258" y="78961"/>
                  </a:lnTo>
                  <a:lnTo>
                    <a:pt x="3356056" y="101846"/>
                  </a:lnTo>
                  <a:lnTo>
                    <a:pt x="3400342" y="128004"/>
                  </a:lnTo>
                  <a:lnTo>
                    <a:pt x="3445426" y="155797"/>
                  </a:lnTo>
                  <a:lnTo>
                    <a:pt x="3490981" y="182564"/>
                  </a:lnTo>
                  <a:lnTo>
                    <a:pt x="3537059" y="208170"/>
                  </a:lnTo>
                  <a:lnTo>
                    <a:pt x="3583711" y="232478"/>
                  </a:lnTo>
                  <a:lnTo>
                    <a:pt x="3630990" y="255352"/>
                  </a:lnTo>
                  <a:lnTo>
                    <a:pt x="3678947" y="276658"/>
                  </a:lnTo>
                  <a:lnTo>
                    <a:pt x="3727635" y="296258"/>
                  </a:lnTo>
                  <a:lnTo>
                    <a:pt x="3777104" y="314017"/>
                  </a:lnTo>
                  <a:lnTo>
                    <a:pt x="3827407" y="329799"/>
                  </a:lnTo>
                  <a:lnTo>
                    <a:pt x="3878596" y="343469"/>
                  </a:lnTo>
                  <a:lnTo>
                    <a:pt x="3930723" y="354890"/>
                  </a:lnTo>
                  <a:lnTo>
                    <a:pt x="3957351" y="358827"/>
                  </a:lnTo>
                  <a:lnTo>
                    <a:pt x="3971950" y="358795"/>
                  </a:lnTo>
                  <a:lnTo>
                    <a:pt x="3988038" y="356414"/>
                  </a:lnTo>
                  <a:lnTo>
                    <a:pt x="3968780" y="341437"/>
                  </a:lnTo>
                  <a:lnTo>
                    <a:pt x="3962001" y="337112"/>
                  </a:lnTo>
                  <a:lnTo>
                    <a:pt x="3888919" y="295354"/>
                  </a:lnTo>
                  <a:lnTo>
                    <a:pt x="3852157" y="274848"/>
                  </a:lnTo>
                  <a:lnTo>
                    <a:pt x="3815077" y="254992"/>
                  </a:lnTo>
                  <a:lnTo>
                    <a:pt x="3775442" y="229255"/>
                  </a:lnTo>
                  <a:lnTo>
                    <a:pt x="3745765" y="198307"/>
                  </a:lnTo>
                  <a:lnTo>
                    <a:pt x="3725981" y="162061"/>
                  </a:lnTo>
                  <a:lnTo>
                    <a:pt x="3716025" y="120427"/>
                  </a:lnTo>
                  <a:lnTo>
                    <a:pt x="3715832" y="73314"/>
                  </a:lnTo>
                  <a:lnTo>
                    <a:pt x="3716460" y="61174"/>
                  </a:lnTo>
                  <a:lnTo>
                    <a:pt x="3716830" y="36765"/>
                  </a:lnTo>
                  <a:lnTo>
                    <a:pt x="3718030" y="24720"/>
                  </a:lnTo>
                  <a:lnTo>
                    <a:pt x="3720050" y="17929"/>
                  </a:lnTo>
                  <a:lnTo>
                    <a:pt x="3723292" y="11534"/>
                  </a:lnTo>
                  <a:lnTo>
                    <a:pt x="3730203" y="0"/>
                  </a:lnTo>
                  <a:lnTo>
                    <a:pt x="3945098" y="127906"/>
                  </a:lnTo>
                  <a:lnTo>
                    <a:pt x="3987814" y="152790"/>
                  </a:lnTo>
                  <a:lnTo>
                    <a:pt x="4030668" y="177235"/>
                  </a:lnTo>
                  <a:lnTo>
                    <a:pt x="4073758" y="201149"/>
                  </a:lnTo>
                  <a:lnTo>
                    <a:pt x="4116827" y="224088"/>
                  </a:lnTo>
                  <a:lnTo>
                    <a:pt x="4160417" y="246100"/>
                  </a:lnTo>
                  <a:lnTo>
                    <a:pt x="4204430" y="267331"/>
                  </a:lnTo>
                  <a:lnTo>
                    <a:pt x="4248767" y="287928"/>
                  </a:lnTo>
                  <a:lnTo>
                    <a:pt x="4293329" y="308035"/>
                  </a:lnTo>
                  <a:lnTo>
                    <a:pt x="4338019" y="327799"/>
                  </a:lnTo>
                  <a:lnTo>
                    <a:pt x="4362101" y="340871"/>
                  </a:lnTo>
                  <a:lnTo>
                    <a:pt x="4379779" y="357070"/>
                  </a:lnTo>
                  <a:lnTo>
                    <a:pt x="4390611" y="377682"/>
                  </a:lnTo>
                  <a:lnTo>
                    <a:pt x="4394151" y="403992"/>
                  </a:lnTo>
                  <a:lnTo>
                    <a:pt x="4393622" y="473899"/>
                  </a:lnTo>
                  <a:lnTo>
                    <a:pt x="4391445" y="543680"/>
                  </a:lnTo>
                  <a:lnTo>
                    <a:pt x="4359823" y="586752"/>
                  </a:lnTo>
                  <a:lnTo>
                    <a:pt x="4172835" y="654413"/>
                  </a:lnTo>
                  <a:lnTo>
                    <a:pt x="4124436" y="672005"/>
                  </a:lnTo>
                  <a:lnTo>
                    <a:pt x="4076541" y="690617"/>
                  </a:lnTo>
                  <a:lnTo>
                    <a:pt x="4029155" y="710263"/>
                  </a:lnTo>
                  <a:lnTo>
                    <a:pt x="3982286" y="730955"/>
                  </a:lnTo>
                  <a:lnTo>
                    <a:pt x="3935943" y="752706"/>
                  </a:lnTo>
                  <a:lnTo>
                    <a:pt x="3890132" y="775530"/>
                  </a:lnTo>
                  <a:lnTo>
                    <a:pt x="3844862" y="799439"/>
                  </a:lnTo>
                  <a:lnTo>
                    <a:pt x="3800140" y="824447"/>
                  </a:lnTo>
                  <a:lnTo>
                    <a:pt x="3755973" y="850566"/>
                  </a:lnTo>
                  <a:lnTo>
                    <a:pt x="3712369" y="877809"/>
                  </a:lnTo>
                  <a:lnTo>
                    <a:pt x="3658062" y="913473"/>
                  </a:lnTo>
                  <a:lnTo>
                    <a:pt x="3624871" y="93345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94977" y="7568374"/>
              <a:ext cx="2819400" cy="890905"/>
            </a:xfrm>
            <a:custGeom>
              <a:avLst/>
              <a:gdLst/>
              <a:ahLst/>
              <a:cxnLst/>
              <a:rect l="l" t="t" r="r" b="b"/>
              <a:pathLst>
                <a:path w="2819400" h="890904">
                  <a:moveTo>
                    <a:pt x="2819029" y="890633"/>
                  </a:moveTo>
                  <a:lnTo>
                    <a:pt x="0" y="890633"/>
                  </a:lnTo>
                  <a:lnTo>
                    <a:pt x="394797" y="0"/>
                  </a:lnTo>
                  <a:lnTo>
                    <a:pt x="2424231" y="0"/>
                  </a:lnTo>
                  <a:lnTo>
                    <a:pt x="2819029" y="890633"/>
                  </a:lnTo>
                  <a:close/>
                </a:path>
              </a:pathLst>
            </a:custGeom>
            <a:solidFill>
              <a:srgbClr val="B5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6760" y="8349341"/>
              <a:ext cx="4305300" cy="1017269"/>
            </a:xfrm>
            <a:custGeom>
              <a:avLst/>
              <a:gdLst/>
              <a:ahLst/>
              <a:cxnLst/>
              <a:rect l="l" t="t" r="r" b="b"/>
              <a:pathLst>
                <a:path w="4305300" h="1017270">
                  <a:moveTo>
                    <a:pt x="4305063" y="1016917"/>
                  </a:moveTo>
                  <a:lnTo>
                    <a:pt x="0" y="1016917"/>
                  </a:lnTo>
                  <a:lnTo>
                    <a:pt x="0" y="638065"/>
                  </a:lnTo>
                  <a:lnTo>
                    <a:pt x="1752" y="590462"/>
                  </a:lnTo>
                  <a:lnTo>
                    <a:pt x="6928" y="543806"/>
                  </a:lnTo>
                  <a:lnTo>
                    <a:pt x="15404" y="498221"/>
                  </a:lnTo>
                  <a:lnTo>
                    <a:pt x="27055" y="453831"/>
                  </a:lnTo>
                  <a:lnTo>
                    <a:pt x="41758" y="410759"/>
                  </a:lnTo>
                  <a:lnTo>
                    <a:pt x="59390" y="369129"/>
                  </a:lnTo>
                  <a:lnTo>
                    <a:pt x="79825" y="329064"/>
                  </a:lnTo>
                  <a:lnTo>
                    <a:pt x="102942" y="290689"/>
                  </a:lnTo>
                  <a:lnTo>
                    <a:pt x="128616" y="254126"/>
                  </a:lnTo>
                  <a:lnTo>
                    <a:pt x="156723" y="219500"/>
                  </a:lnTo>
                  <a:lnTo>
                    <a:pt x="187140" y="186933"/>
                  </a:lnTo>
                  <a:lnTo>
                    <a:pt x="219743" y="156550"/>
                  </a:lnTo>
                  <a:lnTo>
                    <a:pt x="254407" y="128474"/>
                  </a:lnTo>
                  <a:lnTo>
                    <a:pt x="291011" y="102828"/>
                  </a:lnTo>
                  <a:lnTo>
                    <a:pt x="329429" y="79737"/>
                  </a:lnTo>
                  <a:lnTo>
                    <a:pt x="369538" y="59324"/>
                  </a:lnTo>
                  <a:lnTo>
                    <a:pt x="411214" y="41712"/>
                  </a:lnTo>
                  <a:lnTo>
                    <a:pt x="454333" y="27025"/>
                  </a:lnTo>
                  <a:lnTo>
                    <a:pt x="498773" y="15387"/>
                  </a:lnTo>
                  <a:lnTo>
                    <a:pt x="544408" y="6921"/>
                  </a:lnTo>
                  <a:lnTo>
                    <a:pt x="591116" y="1750"/>
                  </a:lnTo>
                  <a:lnTo>
                    <a:pt x="638772" y="0"/>
                  </a:lnTo>
                  <a:lnTo>
                    <a:pt x="3666290" y="0"/>
                  </a:lnTo>
                  <a:lnTo>
                    <a:pt x="3713946" y="1750"/>
                  </a:lnTo>
                  <a:lnTo>
                    <a:pt x="3760654" y="6921"/>
                  </a:lnTo>
                  <a:lnTo>
                    <a:pt x="3806290" y="15387"/>
                  </a:lnTo>
                  <a:lnTo>
                    <a:pt x="3850729" y="27025"/>
                  </a:lnTo>
                  <a:lnTo>
                    <a:pt x="3893849" y="41712"/>
                  </a:lnTo>
                  <a:lnTo>
                    <a:pt x="3935525" y="59324"/>
                  </a:lnTo>
                  <a:lnTo>
                    <a:pt x="3975634" y="79737"/>
                  </a:lnTo>
                  <a:lnTo>
                    <a:pt x="4014052" y="102828"/>
                  </a:lnTo>
                  <a:lnTo>
                    <a:pt x="4050655" y="128474"/>
                  </a:lnTo>
                  <a:lnTo>
                    <a:pt x="4085320" y="156550"/>
                  </a:lnTo>
                  <a:lnTo>
                    <a:pt x="4117923" y="186933"/>
                  </a:lnTo>
                  <a:lnTo>
                    <a:pt x="4148339" y="219499"/>
                  </a:lnTo>
                  <a:lnTo>
                    <a:pt x="4176446" y="254126"/>
                  </a:lnTo>
                  <a:lnTo>
                    <a:pt x="4202120" y="290689"/>
                  </a:lnTo>
                  <a:lnTo>
                    <a:pt x="4225237" y="329064"/>
                  </a:lnTo>
                  <a:lnTo>
                    <a:pt x="4245673" y="369129"/>
                  </a:lnTo>
                  <a:lnTo>
                    <a:pt x="4263304" y="410759"/>
                  </a:lnTo>
                  <a:lnTo>
                    <a:pt x="4278008" y="453830"/>
                  </a:lnTo>
                  <a:lnTo>
                    <a:pt x="4289659" y="498221"/>
                  </a:lnTo>
                  <a:lnTo>
                    <a:pt x="4298134" y="543806"/>
                  </a:lnTo>
                  <a:lnTo>
                    <a:pt x="4303310" y="590462"/>
                  </a:lnTo>
                  <a:lnTo>
                    <a:pt x="4305063" y="638065"/>
                  </a:lnTo>
                  <a:lnTo>
                    <a:pt x="4305063" y="1016917"/>
                  </a:lnTo>
                  <a:close/>
                </a:path>
              </a:pathLst>
            </a:custGeom>
            <a:solidFill>
              <a:srgbClr val="B4B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215" y="8966360"/>
              <a:ext cx="309880" cy="144145"/>
            </a:xfrm>
            <a:custGeom>
              <a:avLst/>
              <a:gdLst/>
              <a:ahLst/>
              <a:cxnLst/>
              <a:rect l="l" t="t" r="r" b="b"/>
              <a:pathLst>
                <a:path w="309880" h="144145">
                  <a:moveTo>
                    <a:pt x="245084" y="144007"/>
                  </a:moveTo>
                  <a:lnTo>
                    <a:pt x="0" y="144007"/>
                  </a:lnTo>
                  <a:lnTo>
                    <a:pt x="0" y="0"/>
                  </a:lnTo>
                  <a:lnTo>
                    <a:pt x="245084" y="0"/>
                  </a:lnTo>
                  <a:lnTo>
                    <a:pt x="270106" y="5036"/>
                  </a:lnTo>
                  <a:lnTo>
                    <a:pt x="290552" y="18693"/>
                  </a:lnTo>
                  <a:lnTo>
                    <a:pt x="304345" y="38788"/>
                  </a:lnTo>
                  <a:lnTo>
                    <a:pt x="309405" y="63141"/>
                  </a:lnTo>
                  <a:lnTo>
                    <a:pt x="309405" y="79758"/>
                  </a:lnTo>
                  <a:lnTo>
                    <a:pt x="304345" y="104751"/>
                  </a:lnTo>
                  <a:lnTo>
                    <a:pt x="290552" y="125176"/>
                  </a:lnTo>
                  <a:lnTo>
                    <a:pt x="270106" y="138953"/>
                  </a:lnTo>
                  <a:lnTo>
                    <a:pt x="245084" y="144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90883" y="7411074"/>
              <a:ext cx="2030730" cy="154305"/>
            </a:xfrm>
            <a:custGeom>
              <a:avLst/>
              <a:gdLst/>
              <a:ahLst/>
              <a:cxnLst/>
              <a:rect l="l" t="t" r="r" b="b"/>
              <a:pathLst>
                <a:path w="2030729" h="154304">
                  <a:moveTo>
                    <a:pt x="2030543" y="153977"/>
                  </a:moveTo>
                  <a:lnTo>
                    <a:pt x="0" y="153977"/>
                  </a:lnTo>
                  <a:lnTo>
                    <a:pt x="7833" y="105209"/>
                  </a:lnTo>
                  <a:lnTo>
                    <a:pt x="29667" y="62929"/>
                  </a:lnTo>
                  <a:lnTo>
                    <a:pt x="62999" y="29634"/>
                  </a:lnTo>
                  <a:lnTo>
                    <a:pt x="105326" y="7825"/>
                  </a:lnTo>
                  <a:lnTo>
                    <a:pt x="154148" y="0"/>
                  </a:lnTo>
                  <a:lnTo>
                    <a:pt x="1875286" y="0"/>
                  </a:lnTo>
                  <a:lnTo>
                    <a:pt x="1924223" y="7825"/>
                  </a:lnTo>
                  <a:lnTo>
                    <a:pt x="1966826" y="29634"/>
                  </a:lnTo>
                  <a:lnTo>
                    <a:pt x="2000486" y="62929"/>
                  </a:lnTo>
                  <a:lnTo>
                    <a:pt x="2022594" y="105209"/>
                  </a:lnTo>
                  <a:lnTo>
                    <a:pt x="2030543" y="153977"/>
                  </a:lnTo>
                  <a:close/>
                </a:path>
              </a:pathLst>
            </a:custGeom>
            <a:solidFill>
              <a:srgbClr val="B4B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945" y="7377841"/>
              <a:ext cx="4371602" cy="250190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6000" y="506832"/>
            <a:ext cx="3119755" cy="3873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0800" spc="-375" dirty="0"/>
              <a:t>Our </a:t>
            </a:r>
            <a:r>
              <a:rPr sz="10800" spc="-370" dirty="0"/>
              <a:t> </a:t>
            </a:r>
            <a:r>
              <a:rPr sz="10800" spc="490" dirty="0"/>
              <a:t>c</a:t>
            </a:r>
            <a:r>
              <a:rPr sz="10800" spc="-720" dirty="0"/>
              <a:t>o</a:t>
            </a:r>
            <a:r>
              <a:rPr sz="10800" spc="-440" dirty="0"/>
              <a:t>d</a:t>
            </a:r>
            <a:r>
              <a:rPr sz="10800" spc="30" dirty="0"/>
              <a:t>e</a:t>
            </a:r>
            <a:endParaRPr sz="10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3134" y="426998"/>
            <a:ext cx="17364075" cy="9765665"/>
            <a:chOff x="463134" y="426998"/>
            <a:chExt cx="17364075" cy="9765665"/>
          </a:xfrm>
        </p:grpSpPr>
        <p:sp>
          <p:nvSpPr>
            <p:cNvPr id="3" name="object 3"/>
            <p:cNvSpPr/>
            <p:nvPr/>
          </p:nvSpPr>
          <p:spPr>
            <a:xfrm>
              <a:off x="497552" y="482835"/>
              <a:ext cx="17287240" cy="9621520"/>
            </a:xfrm>
            <a:custGeom>
              <a:avLst/>
              <a:gdLst/>
              <a:ahLst/>
              <a:cxnLst/>
              <a:rect l="l" t="t" r="r" b="b"/>
              <a:pathLst>
                <a:path w="17287240" h="9621520">
                  <a:moveTo>
                    <a:pt x="17286645" y="9621007"/>
                  </a:moveTo>
                  <a:lnTo>
                    <a:pt x="0" y="9595236"/>
                  </a:lnTo>
                  <a:lnTo>
                    <a:pt x="0" y="3381549"/>
                  </a:lnTo>
                  <a:lnTo>
                    <a:pt x="60165" y="64427"/>
                  </a:lnTo>
                  <a:lnTo>
                    <a:pt x="8613388" y="0"/>
                  </a:lnTo>
                  <a:lnTo>
                    <a:pt x="17222182" y="17180"/>
                  </a:lnTo>
                  <a:lnTo>
                    <a:pt x="17286645" y="9621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3134" y="426998"/>
              <a:ext cx="17364075" cy="9702800"/>
            </a:xfrm>
            <a:custGeom>
              <a:avLst/>
              <a:gdLst/>
              <a:ahLst/>
              <a:cxnLst/>
              <a:rect l="l" t="t" r="r" b="b"/>
              <a:pathLst>
                <a:path w="17364075" h="9702800">
                  <a:moveTo>
                    <a:pt x="14715731" y="12700"/>
                  </a:moveTo>
                  <a:lnTo>
                    <a:pt x="10885720" y="12700"/>
                  </a:lnTo>
                  <a:lnTo>
                    <a:pt x="10988345" y="0"/>
                  </a:lnTo>
                  <a:lnTo>
                    <a:pt x="14463229" y="0"/>
                  </a:lnTo>
                  <a:lnTo>
                    <a:pt x="14715731" y="12700"/>
                  </a:lnTo>
                  <a:close/>
                </a:path>
                <a:path w="17364075" h="9702800">
                  <a:moveTo>
                    <a:pt x="15875341" y="25400"/>
                  </a:moveTo>
                  <a:lnTo>
                    <a:pt x="6103947" y="25400"/>
                  </a:lnTo>
                  <a:lnTo>
                    <a:pt x="8373466" y="12700"/>
                  </a:lnTo>
                  <a:lnTo>
                    <a:pt x="15825280" y="12700"/>
                  </a:lnTo>
                  <a:lnTo>
                    <a:pt x="15875341" y="25400"/>
                  </a:lnTo>
                  <a:close/>
                </a:path>
                <a:path w="17364075" h="9702800">
                  <a:moveTo>
                    <a:pt x="16431564" y="38100"/>
                  </a:moveTo>
                  <a:lnTo>
                    <a:pt x="2542956" y="38100"/>
                  </a:lnTo>
                  <a:lnTo>
                    <a:pt x="2592750" y="25400"/>
                  </a:lnTo>
                  <a:lnTo>
                    <a:pt x="16380998" y="25400"/>
                  </a:lnTo>
                  <a:lnTo>
                    <a:pt x="16431564" y="38100"/>
                  </a:lnTo>
                  <a:close/>
                </a:path>
                <a:path w="17364075" h="9702800">
                  <a:moveTo>
                    <a:pt x="16785524" y="50800"/>
                  </a:moveTo>
                  <a:lnTo>
                    <a:pt x="2149605" y="50800"/>
                  </a:lnTo>
                  <a:lnTo>
                    <a:pt x="2198971" y="38100"/>
                  </a:lnTo>
                  <a:lnTo>
                    <a:pt x="16684393" y="38100"/>
                  </a:lnTo>
                  <a:lnTo>
                    <a:pt x="16785524" y="50800"/>
                  </a:lnTo>
                  <a:close/>
                </a:path>
                <a:path w="17364075" h="9702800">
                  <a:moveTo>
                    <a:pt x="17201946" y="63500"/>
                  </a:moveTo>
                  <a:lnTo>
                    <a:pt x="1695241" y="63500"/>
                  </a:lnTo>
                  <a:lnTo>
                    <a:pt x="1746333" y="50800"/>
                  </a:lnTo>
                  <a:lnTo>
                    <a:pt x="17165208" y="50800"/>
                  </a:lnTo>
                  <a:lnTo>
                    <a:pt x="17201946" y="63500"/>
                  </a:lnTo>
                  <a:close/>
                </a:path>
                <a:path w="17364075" h="9702800">
                  <a:moveTo>
                    <a:pt x="17364076" y="9702800"/>
                  </a:moveTo>
                  <a:lnTo>
                    <a:pt x="16862709" y="9702800"/>
                  </a:lnTo>
                  <a:lnTo>
                    <a:pt x="16811996" y="9690100"/>
                  </a:lnTo>
                  <a:lnTo>
                    <a:pt x="14320662" y="9690100"/>
                  </a:lnTo>
                  <a:lnTo>
                    <a:pt x="14270031" y="9677400"/>
                  </a:lnTo>
                  <a:lnTo>
                    <a:pt x="12908815" y="9677400"/>
                  </a:lnTo>
                  <a:lnTo>
                    <a:pt x="12180668" y="9664700"/>
                  </a:lnTo>
                  <a:lnTo>
                    <a:pt x="76721" y="9664700"/>
                  </a:lnTo>
                  <a:lnTo>
                    <a:pt x="51608" y="9652000"/>
                  </a:lnTo>
                  <a:lnTo>
                    <a:pt x="17187892" y="9652000"/>
                  </a:lnTo>
                  <a:lnTo>
                    <a:pt x="17226827" y="9639300"/>
                  </a:lnTo>
                  <a:lnTo>
                    <a:pt x="17290981" y="9639300"/>
                  </a:lnTo>
                  <a:lnTo>
                    <a:pt x="17294137" y="9601200"/>
                  </a:lnTo>
                  <a:lnTo>
                    <a:pt x="17296890" y="9563100"/>
                  </a:lnTo>
                  <a:lnTo>
                    <a:pt x="17298837" y="9537700"/>
                  </a:lnTo>
                  <a:lnTo>
                    <a:pt x="17299576" y="9499600"/>
                  </a:lnTo>
                  <a:lnTo>
                    <a:pt x="17296804" y="9232900"/>
                  </a:lnTo>
                  <a:lnTo>
                    <a:pt x="17295437" y="9093200"/>
                  </a:lnTo>
                  <a:lnTo>
                    <a:pt x="17294515" y="8991600"/>
                  </a:lnTo>
                  <a:lnTo>
                    <a:pt x="17293667" y="8890000"/>
                  </a:lnTo>
                  <a:lnTo>
                    <a:pt x="17292908" y="8788400"/>
                  </a:lnTo>
                  <a:lnTo>
                    <a:pt x="17292254" y="8686800"/>
                  </a:lnTo>
                  <a:lnTo>
                    <a:pt x="17291719" y="8585200"/>
                  </a:lnTo>
                  <a:lnTo>
                    <a:pt x="17291319" y="8483600"/>
                  </a:lnTo>
                  <a:lnTo>
                    <a:pt x="17291123" y="8394700"/>
                  </a:lnTo>
                  <a:lnTo>
                    <a:pt x="17291079" y="8242300"/>
                  </a:lnTo>
                  <a:lnTo>
                    <a:pt x="17291178" y="8216900"/>
                  </a:lnTo>
                  <a:lnTo>
                    <a:pt x="17291704" y="8166100"/>
                  </a:lnTo>
                  <a:lnTo>
                    <a:pt x="17292463" y="8115300"/>
                  </a:lnTo>
                  <a:lnTo>
                    <a:pt x="17293357" y="8051800"/>
                  </a:lnTo>
                  <a:lnTo>
                    <a:pt x="17294290" y="8001000"/>
                  </a:lnTo>
                  <a:lnTo>
                    <a:pt x="17295165" y="7950200"/>
                  </a:lnTo>
                  <a:lnTo>
                    <a:pt x="17295885" y="7899400"/>
                  </a:lnTo>
                  <a:lnTo>
                    <a:pt x="17296353" y="7848600"/>
                  </a:lnTo>
                  <a:lnTo>
                    <a:pt x="17296391" y="7785100"/>
                  </a:lnTo>
                  <a:lnTo>
                    <a:pt x="17296147" y="7747000"/>
                  </a:lnTo>
                  <a:lnTo>
                    <a:pt x="17295278" y="7683500"/>
                  </a:lnTo>
                  <a:lnTo>
                    <a:pt x="17295175" y="7645400"/>
                  </a:lnTo>
                  <a:lnTo>
                    <a:pt x="17294878" y="7594600"/>
                  </a:lnTo>
                  <a:lnTo>
                    <a:pt x="17294406" y="7543800"/>
                  </a:lnTo>
                  <a:lnTo>
                    <a:pt x="17293780" y="7493000"/>
                  </a:lnTo>
                  <a:lnTo>
                    <a:pt x="17293018" y="7442200"/>
                  </a:lnTo>
                  <a:lnTo>
                    <a:pt x="17292140" y="7391400"/>
                  </a:lnTo>
                  <a:lnTo>
                    <a:pt x="17291165" y="7340600"/>
                  </a:lnTo>
                  <a:lnTo>
                    <a:pt x="17290112" y="7289800"/>
                  </a:lnTo>
                  <a:lnTo>
                    <a:pt x="17289001" y="7239000"/>
                  </a:lnTo>
                  <a:lnTo>
                    <a:pt x="17287852" y="7200900"/>
                  </a:lnTo>
                  <a:lnTo>
                    <a:pt x="17286683" y="7150100"/>
                  </a:lnTo>
                  <a:lnTo>
                    <a:pt x="17284940" y="7099300"/>
                  </a:lnTo>
                  <a:lnTo>
                    <a:pt x="17284021" y="7073900"/>
                  </a:lnTo>
                  <a:lnTo>
                    <a:pt x="17282096" y="6972300"/>
                  </a:lnTo>
                  <a:lnTo>
                    <a:pt x="17281094" y="6921500"/>
                  </a:lnTo>
                  <a:lnTo>
                    <a:pt x="17280067" y="6858000"/>
                  </a:lnTo>
                  <a:lnTo>
                    <a:pt x="17277944" y="6705600"/>
                  </a:lnTo>
                  <a:lnTo>
                    <a:pt x="17276852" y="6629400"/>
                  </a:lnTo>
                  <a:lnTo>
                    <a:pt x="17275741" y="6540500"/>
                  </a:lnTo>
                  <a:lnTo>
                    <a:pt x="17274043" y="6400800"/>
                  </a:lnTo>
                  <a:lnTo>
                    <a:pt x="17272313" y="6248400"/>
                  </a:lnTo>
                  <a:lnTo>
                    <a:pt x="17270554" y="6083300"/>
                  </a:lnTo>
                  <a:lnTo>
                    <a:pt x="17268049" y="5829300"/>
                  </a:lnTo>
                  <a:lnTo>
                    <a:pt x="17265769" y="5600700"/>
                  </a:lnTo>
                  <a:lnTo>
                    <a:pt x="17262740" y="5270500"/>
                  </a:lnTo>
                  <a:lnTo>
                    <a:pt x="17259109" y="4851400"/>
                  </a:lnTo>
                  <a:lnTo>
                    <a:pt x="17254929" y="4356100"/>
                  </a:lnTo>
                  <a:lnTo>
                    <a:pt x="17250308" y="3771900"/>
                  </a:lnTo>
                  <a:lnTo>
                    <a:pt x="17244910" y="3060700"/>
                  </a:lnTo>
                  <a:lnTo>
                    <a:pt x="17239247" y="2260600"/>
                  </a:lnTo>
                  <a:lnTo>
                    <a:pt x="17234402" y="1549400"/>
                  </a:lnTo>
                  <a:lnTo>
                    <a:pt x="17231864" y="1130300"/>
                  </a:lnTo>
                  <a:lnTo>
                    <a:pt x="17231003" y="965200"/>
                  </a:lnTo>
                  <a:lnTo>
                    <a:pt x="17230868" y="927100"/>
                  </a:lnTo>
                  <a:lnTo>
                    <a:pt x="17230816" y="901700"/>
                  </a:lnTo>
                  <a:lnTo>
                    <a:pt x="17208714" y="304800"/>
                  </a:lnTo>
                  <a:lnTo>
                    <a:pt x="17205030" y="203200"/>
                  </a:lnTo>
                  <a:lnTo>
                    <a:pt x="17199984" y="165100"/>
                  </a:lnTo>
                  <a:lnTo>
                    <a:pt x="17183996" y="152400"/>
                  </a:lnTo>
                  <a:lnTo>
                    <a:pt x="17146127" y="139700"/>
                  </a:lnTo>
                  <a:lnTo>
                    <a:pt x="16995794" y="139700"/>
                  </a:lnTo>
                  <a:lnTo>
                    <a:pt x="16967562" y="127000"/>
                  </a:lnTo>
                  <a:lnTo>
                    <a:pt x="16866053" y="127000"/>
                  </a:lnTo>
                  <a:lnTo>
                    <a:pt x="16609802" y="114300"/>
                  </a:lnTo>
                  <a:lnTo>
                    <a:pt x="16403588" y="114300"/>
                  </a:lnTo>
                  <a:lnTo>
                    <a:pt x="16352034" y="101600"/>
                  </a:lnTo>
                  <a:lnTo>
                    <a:pt x="15942761" y="101600"/>
                  </a:lnTo>
                  <a:lnTo>
                    <a:pt x="15841977" y="88900"/>
                  </a:lnTo>
                  <a:lnTo>
                    <a:pt x="14829141" y="88900"/>
                  </a:lnTo>
                  <a:lnTo>
                    <a:pt x="14473761" y="76200"/>
                  </a:lnTo>
                  <a:lnTo>
                    <a:pt x="1134449" y="76200"/>
                  </a:lnTo>
                  <a:lnTo>
                    <a:pt x="1235454" y="63500"/>
                  </a:lnTo>
                  <a:lnTo>
                    <a:pt x="17256601" y="63500"/>
                  </a:lnTo>
                  <a:lnTo>
                    <a:pt x="17259152" y="101600"/>
                  </a:lnTo>
                  <a:lnTo>
                    <a:pt x="17262643" y="152400"/>
                  </a:lnTo>
                  <a:lnTo>
                    <a:pt x="17265195" y="177800"/>
                  </a:lnTo>
                  <a:lnTo>
                    <a:pt x="17267259" y="228600"/>
                  </a:lnTo>
                  <a:lnTo>
                    <a:pt x="17269175" y="266700"/>
                  </a:lnTo>
                  <a:lnTo>
                    <a:pt x="17270970" y="317500"/>
                  </a:lnTo>
                  <a:lnTo>
                    <a:pt x="17272676" y="368300"/>
                  </a:lnTo>
                  <a:lnTo>
                    <a:pt x="17274323" y="406400"/>
                  </a:lnTo>
                  <a:lnTo>
                    <a:pt x="17279202" y="558800"/>
                  </a:lnTo>
                  <a:lnTo>
                    <a:pt x="17280908" y="609600"/>
                  </a:lnTo>
                  <a:lnTo>
                    <a:pt x="17282704" y="660400"/>
                  </a:lnTo>
                  <a:lnTo>
                    <a:pt x="17284619" y="711200"/>
                  </a:lnTo>
                  <a:lnTo>
                    <a:pt x="17286683" y="762000"/>
                  </a:lnTo>
                  <a:lnTo>
                    <a:pt x="17286757" y="800100"/>
                  </a:lnTo>
                  <a:lnTo>
                    <a:pt x="17287202" y="889000"/>
                  </a:lnTo>
                  <a:lnTo>
                    <a:pt x="17288544" y="1104900"/>
                  </a:lnTo>
                  <a:lnTo>
                    <a:pt x="17291395" y="1511300"/>
                  </a:lnTo>
                  <a:lnTo>
                    <a:pt x="17295504" y="2057400"/>
                  </a:lnTo>
                  <a:lnTo>
                    <a:pt x="17300581" y="2705100"/>
                  </a:lnTo>
                  <a:lnTo>
                    <a:pt x="17305202" y="3263900"/>
                  </a:lnTo>
                  <a:lnTo>
                    <a:pt x="17313607" y="4216400"/>
                  </a:lnTo>
                  <a:lnTo>
                    <a:pt x="17316850" y="4559300"/>
                  </a:lnTo>
                  <a:lnTo>
                    <a:pt x="17320272" y="4914900"/>
                  </a:lnTo>
                  <a:lnTo>
                    <a:pt x="17325807" y="5448300"/>
                  </a:lnTo>
                  <a:lnTo>
                    <a:pt x="17328574" y="5702300"/>
                  </a:lnTo>
                  <a:lnTo>
                    <a:pt x="17330639" y="5880100"/>
                  </a:lnTo>
                  <a:lnTo>
                    <a:pt x="17334718" y="6210300"/>
                  </a:lnTo>
                  <a:lnTo>
                    <a:pt x="17336057" y="6311900"/>
                  </a:lnTo>
                  <a:lnTo>
                    <a:pt x="17338692" y="6489700"/>
                  </a:lnTo>
                  <a:lnTo>
                    <a:pt x="17339986" y="6578600"/>
                  </a:lnTo>
                  <a:lnTo>
                    <a:pt x="17342518" y="6731000"/>
                  </a:lnTo>
                  <a:lnTo>
                    <a:pt x="17343753" y="6794500"/>
                  </a:lnTo>
                  <a:lnTo>
                    <a:pt x="17344362" y="6832600"/>
                  </a:lnTo>
                  <a:lnTo>
                    <a:pt x="17346735" y="6934200"/>
                  </a:lnTo>
                  <a:lnTo>
                    <a:pt x="17347312" y="6959600"/>
                  </a:lnTo>
                  <a:lnTo>
                    <a:pt x="17347882" y="6972300"/>
                  </a:lnTo>
                  <a:lnTo>
                    <a:pt x="17348445" y="6997700"/>
                  </a:lnTo>
                  <a:lnTo>
                    <a:pt x="17350621" y="7048500"/>
                  </a:lnTo>
                  <a:lnTo>
                    <a:pt x="17351145" y="7061200"/>
                  </a:lnTo>
                  <a:lnTo>
                    <a:pt x="17353475" y="7112000"/>
                  </a:lnTo>
                  <a:lnTo>
                    <a:pt x="17355515" y="7162800"/>
                  </a:lnTo>
                  <a:lnTo>
                    <a:pt x="17357283" y="7213600"/>
                  </a:lnTo>
                  <a:lnTo>
                    <a:pt x="17358794" y="7264400"/>
                  </a:lnTo>
                  <a:lnTo>
                    <a:pt x="17360064" y="7315200"/>
                  </a:lnTo>
                  <a:lnTo>
                    <a:pt x="17361110" y="7366000"/>
                  </a:lnTo>
                  <a:lnTo>
                    <a:pt x="17361947" y="7416800"/>
                  </a:lnTo>
                  <a:lnTo>
                    <a:pt x="17362592" y="7467600"/>
                  </a:lnTo>
                  <a:lnTo>
                    <a:pt x="17363062" y="7518400"/>
                  </a:lnTo>
                  <a:lnTo>
                    <a:pt x="17363371" y="7569200"/>
                  </a:lnTo>
                  <a:lnTo>
                    <a:pt x="17363454" y="7594600"/>
                  </a:lnTo>
                  <a:lnTo>
                    <a:pt x="17363332" y="7772400"/>
                  </a:lnTo>
                  <a:lnTo>
                    <a:pt x="17362928" y="7848600"/>
                  </a:lnTo>
                  <a:lnTo>
                    <a:pt x="17362217" y="7950200"/>
                  </a:lnTo>
                  <a:lnTo>
                    <a:pt x="17360747" y="8140700"/>
                  </a:lnTo>
                  <a:lnTo>
                    <a:pt x="17360183" y="8229600"/>
                  </a:lnTo>
                  <a:lnTo>
                    <a:pt x="17359910" y="8293100"/>
                  </a:lnTo>
                  <a:lnTo>
                    <a:pt x="17359795" y="8331200"/>
                  </a:lnTo>
                  <a:lnTo>
                    <a:pt x="17359907" y="8509000"/>
                  </a:lnTo>
                  <a:lnTo>
                    <a:pt x="17360141" y="8585200"/>
                  </a:lnTo>
                  <a:lnTo>
                    <a:pt x="17360420" y="8648700"/>
                  </a:lnTo>
                  <a:lnTo>
                    <a:pt x="17361073" y="8763000"/>
                  </a:lnTo>
                  <a:lnTo>
                    <a:pt x="17361803" y="8864600"/>
                  </a:lnTo>
                  <a:lnTo>
                    <a:pt x="17362427" y="8940800"/>
                  </a:lnTo>
                  <a:lnTo>
                    <a:pt x="17363956" y="9105900"/>
                  </a:lnTo>
                  <a:lnTo>
                    <a:pt x="17364076" y="9702800"/>
                  </a:lnTo>
                  <a:close/>
                </a:path>
                <a:path w="17364075" h="9702800">
                  <a:moveTo>
                    <a:pt x="7669767" y="88900"/>
                  </a:moveTo>
                  <a:lnTo>
                    <a:pt x="734076" y="88900"/>
                  </a:lnTo>
                  <a:lnTo>
                    <a:pt x="783883" y="76200"/>
                  </a:lnTo>
                  <a:lnTo>
                    <a:pt x="9727613" y="76200"/>
                  </a:lnTo>
                  <a:lnTo>
                    <a:pt x="7669767" y="88900"/>
                  </a:lnTo>
                  <a:close/>
                </a:path>
                <a:path w="17364075" h="9702800">
                  <a:moveTo>
                    <a:pt x="2922412" y="101600"/>
                  </a:moveTo>
                  <a:lnTo>
                    <a:pt x="293787" y="101600"/>
                  </a:lnTo>
                  <a:lnTo>
                    <a:pt x="360095" y="88900"/>
                  </a:lnTo>
                  <a:lnTo>
                    <a:pt x="2973267" y="88900"/>
                  </a:lnTo>
                  <a:lnTo>
                    <a:pt x="2922412" y="101600"/>
                  </a:lnTo>
                  <a:close/>
                </a:path>
                <a:path w="17364075" h="9702800">
                  <a:moveTo>
                    <a:pt x="2463531" y="114300"/>
                  </a:moveTo>
                  <a:lnTo>
                    <a:pt x="142551" y="114300"/>
                  </a:lnTo>
                  <a:lnTo>
                    <a:pt x="185960" y="101600"/>
                  </a:lnTo>
                  <a:lnTo>
                    <a:pt x="2514862" y="101600"/>
                  </a:lnTo>
                  <a:lnTo>
                    <a:pt x="2463531" y="114300"/>
                  </a:lnTo>
                  <a:close/>
                </a:path>
                <a:path w="17364075" h="9702800">
                  <a:moveTo>
                    <a:pt x="1761890" y="127000"/>
                  </a:moveTo>
                  <a:lnTo>
                    <a:pt x="43013" y="127000"/>
                  </a:lnTo>
                  <a:lnTo>
                    <a:pt x="72022" y="114300"/>
                  </a:lnTo>
                  <a:lnTo>
                    <a:pt x="1811376" y="114300"/>
                  </a:lnTo>
                  <a:lnTo>
                    <a:pt x="1761890" y="127000"/>
                  </a:lnTo>
                  <a:close/>
                </a:path>
                <a:path w="17364075" h="9702800">
                  <a:moveTo>
                    <a:pt x="16637198" y="9652000"/>
                  </a:moveTo>
                  <a:lnTo>
                    <a:pt x="31664" y="9652000"/>
                  </a:lnTo>
                  <a:lnTo>
                    <a:pt x="17765" y="9639300"/>
                  </a:lnTo>
                  <a:lnTo>
                    <a:pt x="11117" y="9626600"/>
                  </a:lnTo>
                  <a:lnTo>
                    <a:pt x="12930" y="9601200"/>
                  </a:lnTo>
                  <a:lnTo>
                    <a:pt x="20717" y="9563100"/>
                  </a:lnTo>
                  <a:lnTo>
                    <a:pt x="26235" y="9525000"/>
                  </a:lnTo>
                  <a:lnTo>
                    <a:pt x="29793" y="9486900"/>
                  </a:lnTo>
                  <a:lnTo>
                    <a:pt x="31701" y="9436100"/>
                  </a:lnTo>
                  <a:lnTo>
                    <a:pt x="32269" y="9385300"/>
                  </a:lnTo>
                  <a:lnTo>
                    <a:pt x="31805" y="9334500"/>
                  </a:lnTo>
                  <a:lnTo>
                    <a:pt x="30618" y="9283700"/>
                  </a:lnTo>
                  <a:lnTo>
                    <a:pt x="29020" y="9232900"/>
                  </a:lnTo>
                  <a:lnTo>
                    <a:pt x="27318" y="9169400"/>
                  </a:lnTo>
                  <a:lnTo>
                    <a:pt x="25822" y="9118600"/>
                  </a:lnTo>
                  <a:lnTo>
                    <a:pt x="25215" y="9067800"/>
                  </a:lnTo>
                  <a:lnTo>
                    <a:pt x="24523" y="9017000"/>
                  </a:lnTo>
                  <a:lnTo>
                    <a:pt x="23759" y="8966200"/>
                  </a:lnTo>
                  <a:lnTo>
                    <a:pt x="22936" y="8915400"/>
                  </a:lnTo>
                  <a:lnTo>
                    <a:pt x="22066" y="8864600"/>
                  </a:lnTo>
                  <a:lnTo>
                    <a:pt x="20237" y="8763000"/>
                  </a:lnTo>
                  <a:lnTo>
                    <a:pt x="17462" y="8610600"/>
                  </a:lnTo>
                  <a:lnTo>
                    <a:pt x="16579" y="8559800"/>
                  </a:lnTo>
                  <a:lnTo>
                    <a:pt x="15739" y="8509000"/>
                  </a:lnTo>
                  <a:lnTo>
                    <a:pt x="14954" y="8458200"/>
                  </a:lnTo>
                  <a:lnTo>
                    <a:pt x="14236" y="8394700"/>
                  </a:lnTo>
                  <a:lnTo>
                    <a:pt x="13600" y="8343900"/>
                  </a:lnTo>
                  <a:lnTo>
                    <a:pt x="13056" y="8293100"/>
                  </a:lnTo>
                  <a:lnTo>
                    <a:pt x="12618" y="8242300"/>
                  </a:lnTo>
                  <a:lnTo>
                    <a:pt x="12299" y="8191500"/>
                  </a:lnTo>
                  <a:lnTo>
                    <a:pt x="12182" y="8039100"/>
                  </a:lnTo>
                  <a:lnTo>
                    <a:pt x="12465" y="7988300"/>
                  </a:lnTo>
                  <a:lnTo>
                    <a:pt x="12930" y="7937500"/>
                  </a:lnTo>
                  <a:lnTo>
                    <a:pt x="12168" y="7886700"/>
                  </a:lnTo>
                  <a:lnTo>
                    <a:pt x="11166" y="7785100"/>
                  </a:lnTo>
                  <a:lnTo>
                    <a:pt x="9699" y="7569200"/>
                  </a:lnTo>
                  <a:lnTo>
                    <a:pt x="8840" y="7416800"/>
                  </a:lnTo>
                  <a:lnTo>
                    <a:pt x="7758" y="7200900"/>
                  </a:lnTo>
                  <a:lnTo>
                    <a:pt x="6469" y="6908800"/>
                  </a:lnTo>
                  <a:lnTo>
                    <a:pt x="5212" y="6578600"/>
                  </a:lnTo>
                  <a:lnTo>
                    <a:pt x="4012" y="6210300"/>
                  </a:lnTo>
                  <a:lnTo>
                    <a:pt x="2895" y="5829300"/>
                  </a:lnTo>
                  <a:lnTo>
                    <a:pt x="1885" y="5422900"/>
                  </a:lnTo>
                  <a:lnTo>
                    <a:pt x="1007" y="5016500"/>
                  </a:lnTo>
                  <a:lnTo>
                    <a:pt x="286" y="4597400"/>
                  </a:lnTo>
                  <a:lnTo>
                    <a:pt x="0" y="4381500"/>
                  </a:lnTo>
                  <a:lnTo>
                    <a:pt x="7" y="2489200"/>
                  </a:lnTo>
                  <a:lnTo>
                    <a:pt x="364" y="2311400"/>
                  </a:lnTo>
                  <a:lnTo>
                    <a:pt x="803" y="2146300"/>
                  </a:lnTo>
                  <a:lnTo>
                    <a:pt x="1325" y="1981200"/>
                  </a:lnTo>
                  <a:lnTo>
                    <a:pt x="1722" y="1866900"/>
                  </a:lnTo>
                  <a:lnTo>
                    <a:pt x="2158" y="1765300"/>
                  </a:lnTo>
                  <a:lnTo>
                    <a:pt x="2634" y="1676400"/>
                  </a:lnTo>
                  <a:lnTo>
                    <a:pt x="3798" y="1485900"/>
                  </a:lnTo>
                  <a:lnTo>
                    <a:pt x="4315" y="1409700"/>
                  </a:lnTo>
                  <a:lnTo>
                    <a:pt x="4963" y="1333500"/>
                  </a:lnTo>
                  <a:lnTo>
                    <a:pt x="6019" y="1219200"/>
                  </a:lnTo>
                  <a:lnTo>
                    <a:pt x="6394" y="1193800"/>
                  </a:lnTo>
                  <a:lnTo>
                    <a:pt x="6781" y="1155700"/>
                  </a:lnTo>
                  <a:lnTo>
                    <a:pt x="7590" y="1104900"/>
                  </a:lnTo>
                  <a:lnTo>
                    <a:pt x="8013" y="1066800"/>
                  </a:lnTo>
                  <a:lnTo>
                    <a:pt x="8895" y="1016000"/>
                  </a:lnTo>
                  <a:lnTo>
                    <a:pt x="9355" y="1003300"/>
                  </a:lnTo>
                  <a:lnTo>
                    <a:pt x="10312" y="952500"/>
                  </a:lnTo>
                  <a:lnTo>
                    <a:pt x="11320" y="927100"/>
                  </a:lnTo>
                  <a:lnTo>
                    <a:pt x="11843" y="901700"/>
                  </a:lnTo>
                  <a:lnTo>
                    <a:pt x="12930" y="876300"/>
                  </a:lnTo>
                  <a:lnTo>
                    <a:pt x="14442" y="838200"/>
                  </a:lnTo>
                  <a:lnTo>
                    <a:pt x="14999" y="787400"/>
                  </a:lnTo>
                  <a:lnTo>
                    <a:pt x="15158" y="685800"/>
                  </a:lnTo>
                  <a:lnTo>
                    <a:pt x="15715" y="635000"/>
                  </a:lnTo>
                  <a:lnTo>
                    <a:pt x="17227" y="584200"/>
                  </a:lnTo>
                  <a:lnTo>
                    <a:pt x="18807" y="533400"/>
                  </a:lnTo>
                  <a:lnTo>
                    <a:pt x="20635" y="482600"/>
                  </a:lnTo>
                  <a:lnTo>
                    <a:pt x="22639" y="431800"/>
                  </a:lnTo>
                  <a:lnTo>
                    <a:pt x="24750" y="381000"/>
                  </a:lnTo>
                  <a:lnTo>
                    <a:pt x="26895" y="317500"/>
                  </a:lnTo>
                  <a:lnTo>
                    <a:pt x="31010" y="228600"/>
                  </a:lnTo>
                  <a:lnTo>
                    <a:pt x="32838" y="177800"/>
                  </a:lnTo>
                  <a:lnTo>
                    <a:pt x="34417" y="139700"/>
                  </a:lnTo>
                  <a:lnTo>
                    <a:pt x="38715" y="127000"/>
                  </a:lnTo>
                  <a:lnTo>
                    <a:pt x="1355779" y="127000"/>
                  </a:lnTo>
                  <a:lnTo>
                    <a:pt x="1202609" y="139700"/>
                  </a:lnTo>
                  <a:lnTo>
                    <a:pt x="847541" y="139700"/>
                  </a:lnTo>
                  <a:lnTo>
                    <a:pt x="746923" y="152400"/>
                  </a:lnTo>
                  <a:lnTo>
                    <a:pt x="398747" y="152400"/>
                  </a:lnTo>
                  <a:lnTo>
                    <a:pt x="349599" y="165100"/>
                  </a:lnTo>
                  <a:lnTo>
                    <a:pt x="128493" y="165100"/>
                  </a:lnTo>
                  <a:lnTo>
                    <a:pt x="112310" y="177800"/>
                  </a:lnTo>
                  <a:lnTo>
                    <a:pt x="103379" y="203200"/>
                  </a:lnTo>
                  <a:lnTo>
                    <a:pt x="98880" y="241300"/>
                  </a:lnTo>
                  <a:lnTo>
                    <a:pt x="97453" y="292100"/>
                  </a:lnTo>
                  <a:lnTo>
                    <a:pt x="96328" y="330200"/>
                  </a:lnTo>
                  <a:lnTo>
                    <a:pt x="95405" y="381000"/>
                  </a:lnTo>
                  <a:lnTo>
                    <a:pt x="93760" y="482600"/>
                  </a:lnTo>
                  <a:lnTo>
                    <a:pt x="92837" y="533400"/>
                  </a:lnTo>
                  <a:lnTo>
                    <a:pt x="91712" y="584200"/>
                  </a:lnTo>
                  <a:lnTo>
                    <a:pt x="90285" y="635000"/>
                  </a:lnTo>
                  <a:lnTo>
                    <a:pt x="89221" y="685800"/>
                  </a:lnTo>
                  <a:lnTo>
                    <a:pt x="88028" y="736600"/>
                  </a:lnTo>
                  <a:lnTo>
                    <a:pt x="86729" y="787400"/>
                  </a:lnTo>
                  <a:lnTo>
                    <a:pt x="85348" y="838200"/>
                  </a:lnTo>
                  <a:lnTo>
                    <a:pt x="83908" y="889000"/>
                  </a:lnTo>
                  <a:lnTo>
                    <a:pt x="79472" y="1041400"/>
                  </a:lnTo>
                  <a:lnTo>
                    <a:pt x="78032" y="1092200"/>
                  </a:lnTo>
                  <a:lnTo>
                    <a:pt x="76651" y="1143000"/>
                  </a:lnTo>
                  <a:lnTo>
                    <a:pt x="75352" y="1193800"/>
                  </a:lnTo>
                  <a:lnTo>
                    <a:pt x="74159" y="1244600"/>
                  </a:lnTo>
                  <a:lnTo>
                    <a:pt x="73095" y="1295400"/>
                  </a:lnTo>
                  <a:lnTo>
                    <a:pt x="72687" y="1308100"/>
                  </a:lnTo>
                  <a:lnTo>
                    <a:pt x="72293" y="1308100"/>
                  </a:lnTo>
                  <a:lnTo>
                    <a:pt x="71551" y="1333500"/>
                  </a:lnTo>
                  <a:lnTo>
                    <a:pt x="71201" y="1358900"/>
                  </a:lnTo>
                  <a:lnTo>
                    <a:pt x="70544" y="1384300"/>
                  </a:lnTo>
                  <a:lnTo>
                    <a:pt x="69944" y="1435100"/>
                  </a:lnTo>
                  <a:lnTo>
                    <a:pt x="69144" y="1511300"/>
                  </a:lnTo>
                  <a:lnTo>
                    <a:pt x="68463" y="1612900"/>
                  </a:lnTo>
                  <a:lnTo>
                    <a:pt x="68073" y="1676400"/>
                  </a:lnTo>
                  <a:lnTo>
                    <a:pt x="67439" y="1841500"/>
                  </a:lnTo>
                  <a:lnTo>
                    <a:pt x="67193" y="1930400"/>
                  </a:lnTo>
                  <a:lnTo>
                    <a:pt x="66955" y="2057400"/>
                  </a:lnTo>
                  <a:lnTo>
                    <a:pt x="66828" y="2146300"/>
                  </a:lnTo>
                  <a:lnTo>
                    <a:pt x="66716" y="2260600"/>
                  </a:lnTo>
                  <a:lnTo>
                    <a:pt x="66668" y="2705100"/>
                  </a:lnTo>
                  <a:lnTo>
                    <a:pt x="66865" y="2959100"/>
                  </a:lnTo>
                  <a:lnTo>
                    <a:pt x="67197" y="3225800"/>
                  </a:lnTo>
                  <a:lnTo>
                    <a:pt x="67653" y="3505200"/>
                  </a:lnTo>
                  <a:lnTo>
                    <a:pt x="68383" y="3860800"/>
                  </a:lnTo>
                  <a:lnTo>
                    <a:pt x="69271" y="4216400"/>
                  </a:lnTo>
                  <a:lnTo>
                    <a:pt x="70518" y="4660900"/>
                  </a:lnTo>
                  <a:lnTo>
                    <a:pt x="71927" y="5092700"/>
                  </a:lnTo>
                  <a:lnTo>
                    <a:pt x="73466" y="5524500"/>
                  </a:lnTo>
                  <a:lnTo>
                    <a:pt x="75098" y="5918200"/>
                  </a:lnTo>
                  <a:lnTo>
                    <a:pt x="76850" y="6311900"/>
                  </a:lnTo>
                  <a:lnTo>
                    <a:pt x="78216" y="6591300"/>
                  </a:lnTo>
                  <a:lnTo>
                    <a:pt x="79639" y="6858000"/>
                  </a:lnTo>
                  <a:lnTo>
                    <a:pt x="81858" y="7200900"/>
                  </a:lnTo>
                  <a:lnTo>
                    <a:pt x="82768" y="7315200"/>
                  </a:lnTo>
                  <a:lnTo>
                    <a:pt x="83432" y="7391400"/>
                  </a:lnTo>
                  <a:lnTo>
                    <a:pt x="83932" y="7454900"/>
                  </a:lnTo>
                  <a:lnTo>
                    <a:pt x="84888" y="7531100"/>
                  </a:lnTo>
                  <a:lnTo>
                    <a:pt x="85777" y="7581900"/>
                  </a:lnTo>
                  <a:lnTo>
                    <a:pt x="85988" y="7581900"/>
                  </a:lnTo>
                  <a:lnTo>
                    <a:pt x="86088" y="7797800"/>
                  </a:lnTo>
                  <a:lnTo>
                    <a:pt x="86263" y="7886700"/>
                  </a:lnTo>
                  <a:lnTo>
                    <a:pt x="86478" y="7950200"/>
                  </a:lnTo>
                  <a:lnTo>
                    <a:pt x="86709" y="8001000"/>
                  </a:lnTo>
                  <a:lnTo>
                    <a:pt x="86916" y="8039100"/>
                  </a:lnTo>
                  <a:lnTo>
                    <a:pt x="87261" y="8089900"/>
                  </a:lnTo>
                  <a:lnTo>
                    <a:pt x="87682" y="8140700"/>
                  </a:lnTo>
                  <a:lnTo>
                    <a:pt x="88188" y="8191500"/>
                  </a:lnTo>
                  <a:lnTo>
                    <a:pt x="88785" y="8242300"/>
                  </a:lnTo>
                  <a:lnTo>
                    <a:pt x="89482" y="8293100"/>
                  </a:lnTo>
                  <a:lnTo>
                    <a:pt x="90285" y="8343900"/>
                  </a:lnTo>
                  <a:lnTo>
                    <a:pt x="90485" y="8394700"/>
                  </a:lnTo>
                  <a:lnTo>
                    <a:pt x="91034" y="8445500"/>
                  </a:lnTo>
                  <a:lnTo>
                    <a:pt x="91854" y="8496300"/>
                  </a:lnTo>
                  <a:lnTo>
                    <a:pt x="92868" y="8547100"/>
                  </a:lnTo>
                  <a:lnTo>
                    <a:pt x="93998" y="8597900"/>
                  </a:lnTo>
                  <a:lnTo>
                    <a:pt x="95167" y="8648700"/>
                  </a:lnTo>
                  <a:lnTo>
                    <a:pt x="96297" y="8699500"/>
                  </a:lnTo>
                  <a:lnTo>
                    <a:pt x="97311" y="8750300"/>
                  </a:lnTo>
                  <a:lnTo>
                    <a:pt x="98131" y="8801100"/>
                  </a:lnTo>
                  <a:lnTo>
                    <a:pt x="98680" y="8851900"/>
                  </a:lnTo>
                  <a:lnTo>
                    <a:pt x="98830" y="8890000"/>
                  </a:lnTo>
                  <a:lnTo>
                    <a:pt x="98721" y="9105900"/>
                  </a:lnTo>
                  <a:lnTo>
                    <a:pt x="98569" y="9156700"/>
                  </a:lnTo>
                  <a:lnTo>
                    <a:pt x="98343" y="9207500"/>
                  </a:lnTo>
                  <a:lnTo>
                    <a:pt x="98027" y="9258300"/>
                  </a:lnTo>
                  <a:lnTo>
                    <a:pt x="97607" y="9309100"/>
                  </a:lnTo>
                  <a:lnTo>
                    <a:pt x="97067" y="9359900"/>
                  </a:lnTo>
                  <a:lnTo>
                    <a:pt x="96393" y="9410700"/>
                  </a:lnTo>
                  <a:lnTo>
                    <a:pt x="95570" y="9448800"/>
                  </a:lnTo>
                  <a:lnTo>
                    <a:pt x="94583" y="9499600"/>
                  </a:lnTo>
                  <a:lnTo>
                    <a:pt x="94583" y="9537700"/>
                  </a:lnTo>
                  <a:lnTo>
                    <a:pt x="97067" y="9563100"/>
                  </a:lnTo>
                  <a:lnTo>
                    <a:pt x="104789" y="9575800"/>
                  </a:lnTo>
                  <a:lnTo>
                    <a:pt x="118152" y="9575800"/>
                  </a:lnTo>
                  <a:lnTo>
                    <a:pt x="137558" y="9588500"/>
                  </a:lnTo>
                  <a:lnTo>
                    <a:pt x="1593948" y="9588500"/>
                  </a:lnTo>
                  <a:lnTo>
                    <a:pt x="1644109" y="9601200"/>
                  </a:lnTo>
                  <a:lnTo>
                    <a:pt x="3045118" y="9601200"/>
                  </a:lnTo>
                  <a:lnTo>
                    <a:pt x="3193201" y="9613900"/>
                  </a:lnTo>
                  <a:lnTo>
                    <a:pt x="15173550" y="9613900"/>
                  </a:lnTo>
                  <a:lnTo>
                    <a:pt x="15223196" y="9626600"/>
                  </a:lnTo>
                  <a:lnTo>
                    <a:pt x="15727015" y="9626600"/>
                  </a:lnTo>
                  <a:lnTo>
                    <a:pt x="15828146" y="9639300"/>
                  </a:lnTo>
                  <a:lnTo>
                    <a:pt x="16536067" y="9639300"/>
                  </a:lnTo>
                  <a:lnTo>
                    <a:pt x="16637198" y="9652000"/>
                  </a:lnTo>
                  <a:close/>
                </a:path>
                <a:path w="17364075" h="9702800">
                  <a:moveTo>
                    <a:pt x="14329561" y="9613900"/>
                  </a:moveTo>
                  <a:lnTo>
                    <a:pt x="5899626" y="9613900"/>
                  </a:lnTo>
                  <a:lnTo>
                    <a:pt x="9492650" y="9588500"/>
                  </a:lnTo>
                  <a:lnTo>
                    <a:pt x="12511009" y="9588500"/>
                  </a:lnTo>
                  <a:lnTo>
                    <a:pt x="12561574" y="9601200"/>
                  </a:lnTo>
                  <a:lnTo>
                    <a:pt x="14279914" y="9601200"/>
                  </a:lnTo>
                  <a:lnTo>
                    <a:pt x="14329561" y="9613900"/>
                  </a:lnTo>
                  <a:close/>
                </a:path>
                <a:path w="17364075" h="9702800">
                  <a:moveTo>
                    <a:pt x="5491784" y="9677400"/>
                  </a:moveTo>
                  <a:lnTo>
                    <a:pt x="1469594" y="9677400"/>
                  </a:lnTo>
                  <a:lnTo>
                    <a:pt x="1420271" y="9664700"/>
                  </a:lnTo>
                  <a:lnTo>
                    <a:pt x="8422573" y="9664700"/>
                  </a:lnTo>
                  <a:lnTo>
                    <a:pt x="5491784" y="9677400"/>
                  </a:lnTo>
                  <a:close/>
                </a:path>
                <a:path w="17364075" h="9702800">
                  <a:moveTo>
                    <a:pt x="3970051" y="9690100"/>
                  </a:moveTo>
                  <a:lnTo>
                    <a:pt x="2386251" y="9690100"/>
                  </a:lnTo>
                  <a:lnTo>
                    <a:pt x="2134934" y="9677400"/>
                  </a:lnTo>
                  <a:lnTo>
                    <a:pt x="4022723" y="9677400"/>
                  </a:lnTo>
                  <a:lnTo>
                    <a:pt x="3970051" y="9690100"/>
                  </a:lnTo>
                  <a:close/>
                </a:path>
                <a:path w="17364075" h="9702800">
                  <a:moveTo>
                    <a:pt x="4171252" y="9690100"/>
                  </a:moveTo>
                  <a:lnTo>
                    <a:pt x="4123958" y="9690100"/>
                  </a:lnTo>
                  <a:lnTo>
                    <a:pt x="4084572" y="9677400"/>
                  </a:lnTo>
                  <a:lnTo>
                    <a:pt x="4256350" y="9677400"/>
                  </a:lnTo>
                  <a:lnTo>
                    <a:pt x="4171252" y="969010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7371" y="668747"/>
              <a:ext cx="5686424" cy="8839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28382" y="668747"/>
              <a:ext cx="5429249" cy="85915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62607" y="9258638"/>
              <a:ext cx="4394200" cy="933450"/>
            </a:xfrm>
            <a:custGeom>
              <a:avLst/>
              <a:gdLst/>
              <a:ahLst/>
              <a:cxnLst/>
              <a:rect l="l" t="t" r="r" b="b"/>
              <a:pathLst>
                <a:path w="4394200" h="933450">
                  <a:moveTo>
                    <a:pt x="3624871" y="933450"/>
                  </a:moveTo>
                  <a:lnTo>
                    <a:pt x="3596757" y="911758"/>
                  </a:lnTo>
                  <a:lnTo>
                    <a:pt x="3584082" y="884622"/>
                  </a:lnTo>
                  <a:lnTo>
                    <a:pt x="3580220" y="854471"/>
                  </a:lnTo>
                  <a:lnTo>
                    <a:pt x="3578545" y="823731"/>
                  </a:lnTo>
                  <a:lnTo>
                    <a:pt x="3579110" y="790196"/>
                  </a:lnTo>
                  <a:lnTo>
                    <a:pt x="3587632" y="760407"/>
                  </a:lnTo>
                  <a:lnTo>
                    <a:pt x="3604460" y="734300"/>
                  </a:lnTo>
                  <a:lnTo>
                    <a:pt x="3629943" y="711812"/>
                  </a:lnTo>
                  <a:lnTo>
                    <a:pt x="3660857" y="689706"/>
                  </a:lnTo>
                  <a:lnTo>
                    <a:pt x="3761420" y="614097"/>
                  </a:lnTo>
                  <a:lnTo>
                    <a:pt x="3794112" y="588549"/>
                  </a:lnTo>
                  <a:lnTo>
                    <a:pt x="3714479" y="549754"/>
                  </a:lnTo>
                  <a:lnTo>
                    <a:pt x="3676802" y="530809"/>
                  </a:lnTo>
                  <a:lnTo>
                    <a:pt x="3640425" y="510832"/>
                  </a:lnTo>
                  <a:lnTo>
                    <a:pt x="3595269" y="484185"/>
                  </a:lnTo>
                  <a:lnTo>
                    <a:pt x="3505632" y="429856"/>
                  </a:lnTo>
                  <a:lnTo>
                    <a:pt x="3371600" y="347609"/>
                  </a:lnTo>
                  <a:lnTo>
                    <a:pt x="3327163" y="322985"/>
                  </a:lnTo>
                  <a:lnTo>
                    <a:pt x="3281852" y="302592"/>
                  </a:lnTo>
                  <a:lnTo>
                    <a:pt x="3235665" y="286452"/>
                  </a:lnTo>
                  <a:lnTo>
                    <a:pt x="3188601" y="274591"/>
                  </a:lnTo>
                  <a:lnTo>
                    <a:pt x="3140656" y="267031"/>
                  </a:lnTo>
                  <a:lnTo>
                    <a:pt x="3091830" y="263797"/>
                  </a:lnTo>
                  <a:lnTo>
                    <a:pt x="3042121" y="264912"/>
                  </a:lnTo>
                  <a:lnTo>
                    <a:pt x="2991526" y="270400"/>
                  </a:lnTo>
                  <a:lnTo>
                    <a:pt x="2944959" y="278412"/>
                  </a:lnTo>
                  <a:lnTo>
                    <a:pt x="2898980" y="288499"/>
                  </a:lnTo>
                  <a:lnTo>
                    <a:pt x="2853668" y="300814"/>
                  </a:lnTo>
                  <a:lnTo>
                    <a:pt x="2809103" y="315514"/>
                  </a:lnTo>
                  <a:lnTo>
                    <a:pt x="2765364" y="332754"/>
                  </a:lnTo>
                  <a:lnTo>
                    <a:pt x="2722531" y="352689"/>
                  </a:lnTo>
                  <a:lnTo>
                    <a:pt x="2676276" y="376519"/>
                  </a:lnTo>
                  <a:lnTo>
                    <a:pt x="2630361" y="401106"/>
                  </a:lnTo>
                  <a:lnTo>
                    <a:pt x="2493607" y="476799"/>
                  </a:lnTo>
                  <a:lnTo>
                    <a:pt x="2458205" y="496868"/>
                  </a:lnTo>
                  <a:lnTo>
                    <a:pt x="2387781" y="537706"/>
                  </a:lnTo>
                  <a:lnTo>
                    <a:pt x="2352094" y="557394"/>
                  </a:lnTo>
                  <a:lnTo>
                    <a:pt x="2304344" y="580233"/>
                  </a:lnTo>
                  <a:lnTo>
                    <a:pt x="2255734" y="598540"/>
                  </a:lnTo>
                  <a:lnTo>
                    <a:pt x="2206272" y="612324"/>
                  </a:lnTo>
                  <a:lnTo>
                    <a:pt x="2155968" y="621595"/>
                  </a:lnTo>
                  <a:lnTo>
                    <a:pt x="2104829" y="626361"/>
                  </a:lnTo>
                  <a:lnTo>
                    <a:pt x="2052865" y="626630"/>
                  </a:lnTo>
                  <a:lnTo>
                    <a:pt x="2000085" y="622412"/>
                  </a:lnTo>
                  <a:lnTo>
                    <a:pt x="1947072" y="615221"/>
                  </a:lnTo>
                  <a:lnTo>
                    <a:pt x="1894390" y="606575"/>
                  </a:lnTo>
                  <a:lnTo>
                    <a:pt x="1842019" y="596493"/>
                  </a:lnTo>
                  <a:lnTo>
                    <a:pt x="1789938" y="584993"/>
                  </a:lnTo>
                  <a:lnTo>
                    <a:pt x="1738126" y="572091"/>
                  </a:lnTo>
                  <a:lnTo>
                    <a:pt x="1686562" y="557806"/>
                  </a:lnTo>
                  <a:lnTo>
                    <a:pt x="1635226" y="542156"/>
                  </a:lnTo>
                  <a:lnTo>
                    <a:pt x="1543245" y="513331"/>
                  </a:lnTo>
                  <a:lnTo>
                    <a:pt x="1497075" y="499350"/>
                  </a:lnTo>
                  <a:lnTo>
                    <a:pt x="1450780" y="485766"/>
                  </a:lnTo>
                  <a:lnTo>
                    <a:pt x="1404355" y="472661"/>
                  </a:lnTo>
                  <a:lnTo>
                    <a:pt x="1357797" y="460118"/>
                  </a:lnTo>
                  <a:lnTo>
                    <a:pt x="1311101" y="448219"/>
                  </a:lnTo>
                  <a:lnTo>
                    <a:pt x="1264263" y="437046"/>
                  </a:lnTo>
                  <a:lnTo>
                    <a:pt x="1217279" y="426681"/>
                  </a:lnTo>
                  <a:lnTo>
                    <a:pt x="1169473" y="417365"/>
                  </a:lnTo>
                  <a:lnTo>
                    <a:pt x="1121589" y="409611"/>
                  </a:lnTo>
                  <a:lnTo>
                    <a:pt x="1073642" y="403484"/>
                  </a:lnTo>
                  <a:lnTo>
                    <a:pt x="1025645" y="399051"/>
                  </a:lnTo>
                  <a:lnTo>
                    <a:pt x="977613" y="396376"/>
                  </a:lnTo>
                  <a:lnTo>
                    <a:pt x="929560" y="395526"/>
                  </a:lnTo>
                  <a:lnTo>
                    <a:pt x="881500" y="396567"/>
                  </a:lnTo>
                  <a:lnTo>
                    <a:pt x="833447" y="399565"/>
                  </a:lnTo>
                  <a:lnTo>
                    <a:pt x="785415" y="404585"/>
                  </a:lnTo>
                  <a:lnTo>
                    <a:pt x="737419" y="411693"/>
                  </a:lnTo>
                  <a:lnTo>
                    <a:pt x="689471" y="420955"/>
                  </a:lnTo>
                  <a:lnTo>
                    <a:pt x="641588" y="432438"/>
                  </a:lnTo>
                  <a:lnTo>
                    <a:pt x="593530" y="446484"/>
                  </a:lnTo>
                  <a:lnTo>
                    <a:pt x="546797" y="463056"/>
                  </a:lnTo>
                  <a:lnTo>
                    <a:pt x="501471" y="482339"/>
                  </a:lnTo>
                  <a:lnTo>
                    <a:pt x="457637" y="504515"/>
                  </a:lnTo>
                  <a:lnTo>
                    <a:pt x="415376" y="529768"/>
                  </a:lnTo>
                  <a:lnTo>
                    <a:pt x="374771" y="558283"/>
                  </a:lnTo>
                  <a:lnTo>
                    <a:pt x="335905" y="590242"/>
                  </a:lnTo>
                  <a:lnTo>
                    <a:pt x="294902" y="625780"/>
                  </a:lnTo>
                  <a:lnTo>
                    <a:pt x="253503" y="660953"/>
                  </a:lnTo>
                  <a:lnTo>
                    <a:pt x="212770" y="696793"/>
                  </a:lnTo>
                  <a:lnTo>
                    <a:pt x="173764" y="734332"/>
                  </a:lnTo>
                  <a:lnTo>
                    <a:pt x="147339" y="764142"/>
                  </a:lnTo>
                  <a:lnTo>
                    <a:pt x="123021" y="796175"/>
                  </a:lnTo>
                  <a:lnTo>
                    <a:pt x="99560" y="829287"/>
                  </a:lnTo>
                  <a:lnTo>
                    <a:pt x="75702" y="862336"/>
                  </a:lnTo>
                  <a:lnTo>
                    <a:pt x="39478" y="837039"/>
                  </a:lnTo>
                  <a:lnTo>
                    <a:pt x="12891" y="799773"/>
                  </a:lnTo>
                  <a:lnTo>
                    <a:pt x="0" y="756666"/>
                  </a:lnTo>
                  <a:lnTo>
                    <a:pt x="4860" y="713844"/>
                  </a:lnTo>
                  <a:lnTo>
                    <a:pt x="31109" y="654223"/>
                  </a:lnTo>
                  <a:lnTo>
                    <a:pt x="67248" y="601078"/>
                  </a:lnTo>
                  <a:lnTo>
                    <a:pt x="101073" y="563402"/>
                  </a:lnTo>
                  <a:lnTo>
                    <a:pt x="135353" y="526045"/>
                  </a:lnTo>
                  <a:lnTo>
                    <a:pt x="170234" y="489244"/>
                  </a:lnTo>
                  <a:lnTo>
                    <a:pt x="205862" y="453232"/>
                  </a:lnTo>
                  <a:lnTo>
                    <a:pt x="242383" y="418246"/>
                  </a:lnTo>
                  <a:lnTo>
                    <a:pt x="279941" y="384521"/>
                  </a:lnTo>
                  <a:lnTo>
                    <a:pt x="321234" y="351324"/>
                  </a:lnTo>
                  <a:lnTo>
                    <a:pt x="363996" y="321828"/>
                  </a:lnTo>
                  <a:lnTo>
                    <a:pt x="408144" y="295887"/>
                  </a:lnTo>
                  <a:lnTo>
                    <a:pt x="453596" y="273356"/>
                  </a:lnTo>
                  <a:lnTo>
                    <a:pt x="500270" y="254091"/>
                  </a:lnTo>
                  <a:lnTo>
                    <a:pt x="548084" y="237946"/>
                  </a:lnTo>
                  <a:lnTo>
                    <a:pt x="596954" y="224776"/>
                  </a:lnTo>
                  <a:lnTo>
                    <a:pt x="646799" y="214436"/>
                  </a:lnTo>
                  <a:lnTo>
                    <a:pt x="697537" y="206782"/>
                  </a:lnTo>
                  <a:lnTo>
                    <a:pt x="749085" y="201667"/>
                  </a:lnTo>
                  <a:lnTo>
                    <a:pt x="801361" y="198948"/>
                  </a:lnTo>
                  <a:lnTo>
                    <a:pt x="852301" y="198207"/>
                  </a:lnTo>
                  <a:lnTo>
                    <a:pt x="903158" y="199051"/>
                  </a:lnTo>
                  <a:lnTo>
                    <a:pt x="953912" y="201511"/>
                  </a:lnTo>
                  <a:lnTo>
                    <a:pt x="1004543" y="205615"/>
                  </a:lnTo>
                  <a:lnTo>
                    <a:pt x="1055032" y="211394"/>
                  </a:lnTo>
                  <a:lnTo>
                    <a:pt x="1105358" y="218877"/>
                  </a:lnTo>
                  <a:lnTo>
                    <a:pt x="1155502" y="228095"/>
                  </a:lnTo>
                  <a:lnTo>
                    <a:pt x="1205444" y="239076"/>
                  </a:lnTo>
                  <a:lnTo>
                    <a:pt x="1305588" y="263215"/>
                  </a:lnTo>
                  <a:lnTo>
                    <a:pt x="1355505" y="275768"/>
                  </a:lnTo>
                  <a:lnTo>
                    <a:pt x="1405288" y="288814"/>
                  </a:lnTo>
                  <a:lnTo>
                    <a:pt x="1454912" y="302478"/>
                  </a:lnTo>
                  <a:lnTo>
                    <a:pt x="1504353" y="316889"/>
                  </a:lnTo>
                  <a:lnTo>
                    <a:pt x="1553589" y="332172"/>
                  </a:lnTo>
                  <a:lnTo>
                    <a:pt x="1602595" y="348456"/>
                  </a:lnTo>
                  <a:lnTo>
                    <a:pt x="1649281" y="363152"/>
                  </a:lnTo>
                  <a:lnTo>
                    <a:pt x="1696478" y="375486"/>
                  </a:lnTo>
                  <a:lnTo>
                    <a:pt x="1744126" y="385633"/>
                  </a:lnTo>
                  <a:lnTo>
                    <a:pt x="1792167" y="393770"/>
                  </a:lnTo>
                  <a:lnTo>
                    <a:pt x="1840541" y="400073"/>
                  </a:lnTo>
                  <a:lnTo>
                    <a:pt x="1889189" y="404720"/>
                  </a:lnTo>
                  <a:lnTo>
                    <a:pt x="1938050" y="407886"/>
                  </a:lnTo>
                  <a:lnTo>
                    <a:pt x="1987066" y="409749"/>
                  </a:lnTo>
                  <a:lnTo>
                    <a:pt x="2033126" y="408661"/>
                  </a:lnTo>
                  <a:lnTo>
                    <a:pt x="2078327" y="403201"/>
                  </a:lnTo>
                  <a:lnTo>
                    <a:pt x="2122578" y="393425"/>
                  </a:lnTo>
                  <a:lnTo>
                    <a:pt x="2165790" y="379391"/>
                  </a:lnTo>
                  <a:lnTo>
                    <a:pt x="2207874" y="361155"/>
                  </a:lnTo>
                  <a:lnTo>
                    <a:pt x="2249963" y="340272"/>
                  </a:lnTo>
                  <a:lnTo>
                    <a:pt x="2291878" y="318995"/>
                  </a:lnTo>
                  <a:lnTo>
                    <a:pt x="2375281" y="275593"/>
                  </a:lnTo>
                  <a:lnTo>
                    <a:pt x="2458271" y="231626"/>
                  </a:lnTo>
                  <a:lnTo>
                    <a:pt x="2505756" y="205194"/>
                  </a:lnTo>
                  <a:lnTo>
                    <a:pt x="2552846" y="178016"/>
                  </a:lnTo>
                  <a:lnTo>
                    <a:pt x="2600284" y="151695"/>
                  </a:lnTo>
                  <a:lnTo>
                    <a:pt x="2648815" y="127835"/>
                  </a:lnTo>
                  <a:lnTo>
                    <a:pt x="2694457" y="107958"/>
                  </a:lnTo>
                  <a:lnTo>
                    <a:pt x="2740658" y="89105"/>
                  </a:lnTo>
                  <a:lnTo>
                    <a:pt x="2787371" y="71488"/>
                  </a:lnTo>
                  <a:lnTo>
                    <a:pt x="2834546" y="55318"/>
                  </a:lnTo>
                  <a:lnTo>
                    <a:pt x="2882135" y="40805"/>
                  </a:lnTo>
                  <a:lnTo>
                    <a:pt x="2932332" y="28635"/>
                  </a:lnTo>
                  <a:lnTo>
                    <a:pt x="2981858" y="20858"/>
                  </a:lnTo>
                  <a:lnTo>
                    <a:pt x="3030733" y="17350"/>
                  </a:lnTo>
                  <a:lnTo>
                    <a:pt x="3078972" y="17984"/>
                  </a:lnTo>
                  <a:lnTo>
                    <a:pt x="3126594" y="22639"/>
                  </a:lnTo>
                  <a:lnTo>
                    <a:pt x="3173616" y="31188"/>
                  </a:lnTo>
                  <a:lnTo>
                    <a:pt x="3220056" y="43508"/>
                  </a:lnTo>
                  <a:lnTo>
                    <a:pt x="3265931" y="59474"/>
                  </a:lnTo>
                  <a:lnTo>
                    <a:pt x="3311258" y="78961"/>
                  </a:lnTo>
                  <a:lnTo>
                    <a:pt x="3356056" y="101846"/>
                  </a:lnTo>
                  <a:lnTo>
                    <a:pt x="3400342" y="128004"/>
                  </a:lnTo>
                  <a:lnTo>
                    <a:pt x="3445426" y="155797"/>
                  </a:lnTo>
                  <a:lnTo>
                    <a:pt x="3490981" y="182564"/>
                  </a:lnTo>
                  <a:lnTo>
                    <a:pt x="3537059" y="208170"/>
                  </a:lnTo>
                  <a:lnTo>
                    <a:pt x="3583711" y="232478"/>
                  </a:lnTo>
                  <a:lnTo>
                    <a:pt x="3630990" y="255352"/>
                  </a:lnTo>
                  <a:lnTo>
                    <a:pt x="3678947" y="276658"/>
                  </a:lnTo>
                  <a:lnTo>
                    <a:pt x="3727635" y="296258"/>
                  </a:lnTo>
                  <a:lnTo>
                    <a:pt x="3777104" y="314017"/>
                  </a:lnTo>
                  <a:lnTo>
                    <a:pt x="3827407" y="329799"/>
                  </a:lnTo>
                  <a:lnTo>
                    <a:pt x="3878596" y="343469"/>
                  </a:lnTo>
                  <a:lnTo>
                    <a:pt x="3930723" y="354890"/>
                  </a:lnTo>
                  <a:lnTo>
                    <a:pt x="3957351" y="358827"/>
                  </a:lnTo>
                  <a:lnTo>
                    <a:pt x="3971950" y="358795"/>
                  </a:lnTo>
                  <a:lnTo>
                    <a:pt x="3988038" y="356414"/>
                  </a:lnTo>
                  <a:lnTo>
                    <a:pt x="3968780" y="341437"/>
                  </a:lnTo>
                  <a:lnTo>
                    <a:pt x="3962001" y="337112"/>
                  </a:lnTo>
                  <a:lnTo>
                    <a:pt x="3888919" y="295354"/>
                  </a:lnTo>
                  <a:lnTo>
                    <a:pt x="3852157" y="274848"/>
                  </a:lnTo>
                  <a:lnTo>
                    <a:pt x="3815077" y="254992"/>
                  </a:lnTo>
                  <a:lnTo>
                    <a:pt x="3775442" y="229255"/>
                  </a:lnTo>
                  <a:lnTo>
                    <a:pt x="3745765" y="198307"/>
                  </a:lnTo>
                  <a:lnTo>
                    <a:pt x="3725981" y="162061"/>
                  </a:lnTo>
                  <a:lnTo>
                    <a:pt x="3716025" y="120427"/>
                  </a:lnTo>
                  <a:lnTo>
                    <a:pt x="3715832" y="73314"/>
                  </a:lnTo>
                  <a:lnTo>
                    <a:pt x="3716460" y="61174"/>
                  </a:lnTo>
                  <a:lnTo>
                    <a:pt x="3716830" y="36765"/>
                  </a:lnTo>
                  <a:lnTo>
                    <a:pt x="3718030" y="24720"/>
                  </a:lnTo>
                  <a:lnTo>
                    <a:pt x="3720050" y="17929"/>
                  </a:lnTo>
                  <a:lnTo>
                    <a:pt x="3723292" y="11534"/>
                  </a:lnTo>
                  <a:lnTo>
                    <a:pt x="3730203" y="0"/>
                  </a:lnTo>
                  <a:lnTo>
                    <a:pt x="3945098" y="127906"/>
                  </a:lnTo>
                  <a:lnTo>
                    <a:pt x="3987814" y="152790"/>
                  </a:lnTo>
                  <a:lnTo>
                    <a:pt x="4030668" y="177235"/>
                  </a:lnTo>
                  <a:lnTo>
                    <a:pt x="4073758" y="201149"/>
                  </a:lnTo>
                  <a:lnTo>
                    <a:pt x="4116827" y="224088"/>
                  </a:lnTo>
                  <a:lnTo>
                    <a:pt x="4160417" y="246100"/>
                  </a:lnTo>
                  <a:lnTo>
                    <a:pt x="4204430" y="267331"/>
                  </a:lnTo>
                  <a:lnTo>
                    <a:pt x="4248767" y="287928"/>
                  </a:lnTo>
                  <a:lnTo>
                    <a:pt x="4293329" y="308035"/>
                  </a:lnTo>
                  <a:lnTo>
                    <a:pt x="4338019" y="327799"/>
                  </a:lnTo>
                  <a:lnTo>
                    <a:pt x="4362101" y="340871"/>
                  </a:lnTo>
                  <a:lnTo>
                    <a:pt x="4379779" y="357070"/>
                  </a:lnTo>
                  <a:lnTo>
                    <a:pt x="4390611" y="377682"/>
                  </a:lnTo>
                  <a:lnTo>
                    <a:pt x="4394151" y="403992"/>
                  </a:lnTo>
                  <a:lnTo>
                    <a:pt x="4393622" y="473899"/>
                  </a:lnTo>
                  <a:lnTo>
                    <a:pt x="4391445" y="543680"/>
                  </a:lnTo>
                  <a:lnTo>
                    <a:pt x="4359823" y="586752"/>
                  </a:lnTo>
                  <a:lnTo>
                    <a:pt x="4172835" y="654413"/>
                  </a:lnTo>
                  <a:lnTo>
                    <a:pt x="4124436" y="672005"/>
                  </a:lnTo>
                  <a:lnTo>
                    <a:pt x="4076541" y="690617"/>
                  </a:lnTo>
                  <a:lnTo>
                    <a:pt x="4029155" y="710263"/>
                  </a:lnTo>
                  <a:lnTo>
                    <a:pt x="3982286" y="730955"/>
                  </a:lnTo>
                  <a:lnTo>
                    <a:pt x="3935943" y="752706"/>
                  </a:lnTo>
                  <a:lnTo>
                    <a:pt x="3890132" y="775530"/>
                  </a:lnTo>
                  <a:lnTo>
                    <a:pt x="3844862" y="799439"/>
                  </a:lnTo>
                  <a:lnTo>
                    <a:pt x="3800140" y="824447"/>
                  </a:lnTo>
                  <a:lnTo>
                    <a:pt x="3755973" y="850566"/>
                  </a:lnTo>
                  <a:lnTo>
                    <a:pt x="3712369" y="877809"/>
                  </a:lnTo>
                  <a:lnTo>
                    <a:pt x="3658062" y="913473"/>
                  </a:lnTo>
                  <a:lnTo>
                    <a:pt x="3624871" y="93345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506831"/>
            <a:ext cx="3119755" cy="3873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0800" spc="-375" dirty="0"/>
              <a:t>Our </a:t>
            </a:r>
            <a:r>
              <a:rPr sz="10800" spc="-370" dirty="0"/>
              <a:t> </a:t>
            </a:r>
            <a:r>
              <a:rPr sz="10800" spc="490" dirty="0"/>
              <a:t>c</a:t>
            </a:r>
            <a:r>
              <a:rPr sz="10800" spc="-720" dirty="0"/>
              <a:t>o</a:t>
            </a:r>
            <a:r>
              <a:rPr sz="10800" spc="-440" dirty="0"/>
              <a:t>d</a:t>
            </a:r>
            <a:r>
              <a:rPr sz="10800" spc="30" dirty="0"/>
              <a:t>e</a:t>
            </a:r>
            <a:endParaRPr sz="10800"/>
          </a:p>
        </p:txBody>
      </p:sp>
      <p:grpSp>
        <p:nvGrpSpPr>
          <p:cNvPr id="9" name="object 9"/>
          <p:cNvGrpSpPr/>
          <p:nvPr/>
        </p:nvGrpSpPr>
        <p:grpSpPr>
          <a:xfrm>
            <a:off x="827945" y="7377836"/>
            <a:ext cx="4371975" cy="2501900"/>
            <a:chOff x="827945" y="7377836"/>
            <a:chExt cx="4371975" cy="2501900"/>
          </a:xfrm>
        </p:grpSpPr>
        <p:sp>
          <p:nvSpPr>
            <p:cNvPr id="10" name="object 10"/>
            <p:cNvSpPr/>
            <p:nvPr/>
          </p:nvSpPr>
          <p:spPr>
            <a:xfrm>
              <a:off x="1794977" y="7568370"/>
              <a:ext cx="2819400" cy="890905"/>
            </a:xfrm>
            <a:custGeom>
              <a:avLst/>
              <a:gdLst/>
              <a:ahLst/>
              <a:cxnLst/>
              <a:rect l="l" t="t" r="r" b="b"/>
              <a:pathLst>
                <a:path w="2819400" h="890904">
                  <a:moveTo>
                    <a:pt x="2819029" y="890633"/>
                  </a:moveTo>
                  <a:lnTo>
                    <a:pt x="0" y="890633"/>
                  </a:lnTo>
                  <a:lnTo>
                    <a:pt x="394797" y="0"/>
                  </a:lnTo>
                  <a:lnTo>
                    <a:pt x="2424231" y="0"/>
                  </a:lnTo>
                  <a:lnTo>
                    <a:pt x="2819029" y="890633"/>
                  </a:lnTo>
                  <a:close/>
                </a:path>
              </a:pathLst>
            </a:custGeom>
            <a:solidFill>
              <a:srgbClr val="B5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6760" y="8349336"/>
              <a:ext cx="4305300" cy="1017269"/>
            </a:xfrm>
            <a:custGeom>
              <a:avLst/>
              <a:gdLst/>
              <a:ahLst/>
              <a:cxnLst/>
              <a:rect l="l" t="t" r="r" b="b"/>
              <a:pathLst>
                <a:path w="4305300" h="1017270">
                  <a:moveTo>
                    <a:pt x="4305063" y="1016917"/>
                  </a:moveTo>
                  <a:lnTo>
                    <a:pt x="0" y="1016917"/>
                  </a:lnTo>
                  <a:lnTo>
                    <a:pt x="0" y="638065"/>
                  </a:lnTo>
                  <a:lnTo>
                    <a:pt x="1752" y="590462"/>
                  </a:lnTo>
                  <a:lnTo>
                    <a:pt x="6928" y="543806"/>
                  </a:lnTo>
                  <a:lnTo>
                    <a:pt x="15404" y="498221"/>
                  </a:lnTo>
                  <a:lnTo>
                    <a:pt x="27055" y="453831"/>
                  </a:lnTo>
                  <a:lnTo>
                    <a:pt x="41758" y="410759"/>
                  </a:lnTo>
                  <a:lnTo>
                    <a:pt x="59390" y="369129"/>
                  </a:lnTo>
                  <a:lnTo>
                    <a:pt x="79825" y="329064"/>
                  </a:lnTo>
                  <a:lnTo>
                    <a:pt x="102942" y="290689"/>
                  </a:lnTo>
                  <a:lnTo>
                    <a:pt x="128616" y="254126"/>
                  </a:lnTo>
                  <a:lnTo>
                    <a:pt x="156723" y="219500"/>
                  </a:lnTo>
                  <a:lnTo>
                    <a:pt x="187140" y="186933"/>
                  </a:lnTo>
                  <a:lnTo>
                    <a:pt x="219743" y="156550"/>
                  </a:lnTo>
                  <a:lnTo>
                    <a:pt x="254407" y="128474"/>
                  </a:lnTo>
                  <a:lnTo>
                    <a:pt x="291011" y="102828"/>
                  </a:lnTo>
                  <a:lnTo>
                    <a:pt x="329429" y="79737"/>
                  </a:lnTo>
                  <a:lnTo>
                    <a:pt x="369538" y="59324"/>
                  </a:lnTo>
                  <a:lnTo>
                    <a:pt x="411214" y="41712"/>
                  </a:lnTo>
                  <a:lnTo>
                    <a:pt x="454333" y="27025"/>
                  </a:lnTo>
                  <a:lnTo>
                    <a:pt x="498773" y="15387"/>
                  </a:lnTo>
                  <a:lnTo>
                    <a:pt x="544408" y="6921"/>
                  </a:lnTo>
                  <a:lnTo>
                    <a:pt x="591116" y="1750"/>
                  </a:lnTo>
                  <a:lnTo>
                    <a:pt x="638772" y="0"/>
                  </a:lnTo>
                  <a:lnTo>
                    <a:pt x="3666290" y="0"/>
                  </a:lnTo>
                  <a:lnTo>
                    <a:pt x="3713946" y="1750"/>
                  </a:lnTo>
                  <a:lnTo>
                    <a:pt x="3760654" y="6921"/>
                  </a:lnTo>
                  <a:lnTo>
                    <a:pt x="3806290" y="15387"/>
                  </a:lnTo>
                  <a:lnTo>
                    <a:pt x="3850729" y="27025"/>
                  </a:lnTo>
                  <a:lnTo>
                    <a:pt x="3893849" y="41712"/>
                  </a:lnTo>
                  <a:lnTo>
                    <a:pt x="3935525" y="59324"/>
                  </a:lnTo>
                  <a:lnTo>
                    <a:pt x="3975634" y="79737"/>
                  </a:lnTo>
                  <a:lnTo>
                    <a:pt x="4014052" y="102828"/>
                  </a:lnTo>
                  <a:lnTo>
                    <a:pt x="4050655" y="128474"/>
                  </a:lnTo>
                  <a:lnTo>
                    <a:pt x="4085320" y="156550"/>
                  </a:lnTo>
                  <a:lnTo>
                    <a:pt x="4117923" y="186933"/>
                  </a:lnTo>
                  <a:lnTo>
                    <a:pt x="4148339" y="219499"/>
                  </a:lnTo>
                  <a:lnTo>
                    <a:pt x="4176446" y="254126"/>
                  </a:lnTo>
                  <a:lnTo>
                    <a:pt x="4202120" y="290689"/>
                  </a:lnTo>
                  <a:lnTo>
                    <a:pt x="4225237" y="329064"/>
                  </a:lnTo>
                  <a:lnTo>
                    <a:pt x="4245673" y="369129"/>
                  </a:lnTo>
                  <a:lnTo>
                    <a:pt x="4263304" y="410759"/>
                  </a:lnTo>
                  <a:lnTo>
                    <a:pt x="4278008" y="453830"/>
                  </a:lnTo>
                  <a:lnTo>
                    <a:pt x="4289659" y="498221"/>
                  </a:lnTo>
                  <a:lnTo>
                    <a:pt x="4298134" y="543806"/>
                  </a:lnTo>
                  <a:lnTo>
                    <a:pt x="4303310" y="590462"/>
                  </a:lnTo>
                  <a:lnTo>
                    <a:pt x="4305063" y="638065"/>
                  </a:lnTo>
                  <a:lnTo>
                    <a:pt x="4305063" y="1016917"/>
                  </a:lnTo>
                  <a:close/>
                </a:path>
              </a:pathLst>
            </a:custGeom>
            <a:solidFill>
              <a:srgbClr val="038B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1215" y="8966354"/>
              <a:ext cx="309880" cy="144145"/>
            </a:xfrm>
            <a:custGeom>
              <a:avLst/>
              <a:gdLst/>
              <a:ahLst/>
              <a:cxnLst/>
              <a:rect l="l" t="t" r="r" b="b"/>
              <a:pathLst>
                <a:path w="309880" h="144145">
                  <a:moveTo>
                    <a:pt x="245084" y="144007"/>
                  </a:moveTo>
                  <a:lnTo>
                    <a:pt x="0" y="144007"/>
                  </a:lnTo>
                  <a:lnTo>
                    <a:pt x="0" y="0"/>
                  </a:lnTo>
                  <a:lnTo>
                    <a:pt x="245084" y="0"/>
                  </a:lnTo>
                  <a:lnTo>
                    <a:pt x="270106" y="5036"/>
                  </a:lnTo>
                  <a:lnTo>
                    <a:pt x="290552" y="18693"/>
                  </a:lnTo>
                  <a:lnTo>
                    <a:pt x="304345" y="38788"/>
                  </a:lnTo>
                  <a:lnTo>
                    <a:pt x="309405" y="63141"/>
                  </a:lnTo>
                  <a:lnTo>
                    <a:pt x="309405" y="79758"/>
                  </a:lnTo>
                  <a:lnTo>
                    <a:pt x="304345" y="104751"/>
                  </a:lnTo>
                  <a:lnTo>
                    <a:pt x="290552" y="125176"/>
                  </a:lnTo>
                  <a:lnTo>
                    <a:pt x="270106" y="138953"/>
                  </a:lnTo>
                  <a:lnTo>
                    <a:pt x="245084" y="144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0883" y="7411069"/>
              <a:ext cx="2030730" cy="154305"/>
            </a:xfrm>
            <a:custGeom>
              <a:avLst/>
              <a:gdLst/>
              <a:ahLst/>
              <a:cxnLst/>
              <a:rect l="l" t="t" r="r" b="b"/>
              <a:pathLst>
                <a:path w="2030729" h="154304">
                  <a:moveTo>
                    <a:pt x="2030543" y="153977"/>
                  </a:moveTo>
                  <a:lnTo>
                    <a:pt x="0" y="153977"/>
                  </a:lnTo>
                  <a:lnTo>
                    <a:pt x="7833" y="105209"/>
                  </a:lnTo>
                  <a:lnTo>
                    <a:pt x="29667" y="62929"/>
                  </a:lnTo>
                  <a:lnTo>
                    <a:pt x="62999" y="29634"/>
                  </a:lnTo>
                  <a:lnTo>
                    <a:pt x="105326" y="7825"/>
                  </a:lnTo>
                  <a:lnTo>
                    <a:pt x="154148" y="0"/>
                  </a:lnTo>
                  <a:lnTo>
                    <a:pt x="1875286" y="0"/>
                  </a:lnTo>
                  <a:lnTo>
                    <a:pt x="1924223" y="7825"/>
                  </a:lnTo>
                  <a:lnTo>
                    <a:pt x="1966826" y="29634"/>
                  </a:lnTo>
                  <a:lnTo>
                    <a:pt x="2000486" y="62929"/>
                  </a:lnTo>
                  <a:lnTo>
                    <a:pt x="2022594" y="105209"/>
                  </a:lnTo>
                  <a:lnTo>
                    <a:pt x="2030543" y="153977"/>
                  </a:lnTo>
                  <a:close/>
                </a:path>
              </a:pathLst>
            </a:custGeom>
            <a:solidFill>
              <a:srgbClr val="038B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945" y="7377836"/>
              <a:ext cx="4371602" cy="2501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3134" y="426999"/>
            <a:ext cx="17364075" cy="9722485"/>
            <a:chOff x="463134" y="426999"/>
            <a:chExt cx="17364075" cy="9722485"/>
          </a:xfrm>
        </p:grpSpPr>
        <p:sp>
          <p:nvSpPr>
            <p:cNvPr id="3" name="object 3"/>
            <p:cNvSpPr/>
            <p:nvPr/>
          </p:nvSpPr>
          <p:spPr>
            <a:xfrm>
              <a:off x="497552" y="482835"/>
              <a:ext cx="17287240" cy="9621520"/>
            </a:xfrm>
            <a:custGeom>
              <a:avLst/>
              <a:gdLst/>
              <a:ahLst/>
              <a:cxnLst/>
              <a:rect l="l" t="t" r="r" b="b"/>
              <a:pathLst>
                <a:path w="17287240" h="9621520">
                  <a:moveTo>
                    <a:pt x="17286645" y="9621007"/>
                  </a:moveTo>
                  <a:lnTo>
                    <a:pt x="0" y="9595236"/>
                  </a:lnTo>
                  <a:lnTo>
                    <a:pt x="0" y="3381549"/>
                  </a:lnTo>
                  <a:lnTo>
                    <a:pt x="60165" y="64427"/>
                  </a:lnTo>
                  <a:lnTo>
                    <a:pt x="8613388" y="0"/>
                  </a:lnTo>
                  <a:lnTo>
                    <a:pt x="17222182" y="17180"/>
                  </a:lnTo>
                  <a:lnTo>
                    <a:pt x="17286645" y="9621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3134" y="426999"/>
              <a:ext cx="17364075" cy="9702800"/>
            </a:xfrm>
            <a:custGeom>
              <a:avLst/>
              <a:gdLst/>
              <a:ahLst/>
              <a:cxnLst/>
              <a:rect l="l" t="t" r="r" b="b"/>
              <a:pathLst>
                <a:path w="17364075" h="9702800">
                  <a:moveTo>
                    <a:pt x="14715731" y="12700"/>
                  </a:moveTo>
                  <a:lnTo>
                    <a:pt x="10885720" y="12700"/>
                  </a:lnTo>
                  <a:lnTo>
                    <a:pt x="10988345" y="0"/>
                  </a:lnTo>
                  <a:lnTo>
                    <a:pt x="14463229" y="0"/>
                  </a:lnTo>
                  <a:lnTo>
                    <a:pt x="14715731" y="12700"/>
                  </a:lnTo>
                  <a:close/>
                </a:path>
                <a:path w="17364075" h="9702800">
                  <a:moveTo>
                    <a:pt x="15875341" y="25400"/>
                  </a:moveTo>
                  <a:lnTo>
                    <a:pt x="6103947" y="25400"/>
                  </a:lnTo>
                  <a:lnTo>
                    <a:pt x="8373466" y="12700"/>
                  </a:lnTo>
                  <a:lnTo>
                    <a:pt x="15825280" y="12700"/>
                  </a:lnTo>
                  <a:lnTo>
                    <a:pt x="15875341" y="25400"/>
                  </a:lnTo>
                  <a:close/>
                </a:path>
                <a:path w="17364075" h="9702800">
                  <a:moveTo>
                    <a:pt x="16431564" y="38100"/>
                  </a:moveTo>
                  <a:lnTo>
                    <a:pt x="2542956" y="38100"/>
                  </a:lnTo>
                  <a:lnTo>
                    <a:pt x="2592750" y="25400"/>
                  </a:lnTo>
                  <a:lnTo>
                    <a:pt x="16380998" y="25400"/>
                  </a:lnTo>
                  <a:lnTo>
                    <a:pt x="16431564" y="38100"/>
                  </a:lnTo>
                  <a:close/>
                </a:path>
                <a:path w="17364075" h="9702800">
                  <a:moveTo>
                    <a:pt x="16785524" y="50800"/>
                  </a:moveTo>
                  <a:lnTo>
                    <a:pt x="2149605" y="50800"/>
                  </a:lnTo>
                  <a:lnTo>
                    <a:pt x="2198971" y="38100"/>
                  </a:lnTo>
                  <a:lnTo>
                    <a:pt x="16684393" y="38100"/>
                  </a:lnTo>
                  <a:lnTo>
                    <a:pt x="16785524" y="50800"/>
                  </a:lnTo>
                  <a:close/>
                </a:path>
                <a:path w="17364075" h="9702800">
                  <a:moveTo>
                    <a:pt x="17201946" y="63500"/>
                  </a:moveTo>
                  <a:lnTo>
                    <a:pt x="1695241" y="63500"/>
                  </a:lnTo>
                  <a:lnTo>
                    <a:pt x="1746333" y="50800"/>
                  </a:lnTo>
                  <a:lnTo>
                    <a:pt x="17165208" y="50800"/>
                  </a:lnTo>
                  <a:lnTo>
                    <a:pt x="17201946" y="63500"/>
                  </a:lnTo>
                  <a:close/>
                </a:path>
                <a:path w="17364075" h="9702800">
                  <a:moveTo>
                    <a:pt x="17364076" y="9702800"/>
                  </a:moveTo>
                  <a:lnTo>
                    <a:pt x="16862709" y="9702800"/>
                  </a:lnTo>
                  <a:lnTo>
                    <a:pt x="16811996" y="9690100"/>
                  </a:lnTo>
                  <a:lnTo>
                    <a:pt x="14320662" y="9690100"/>
                  </a:lnTo>
                  <a:lnTo>
                    <a:pt x="14270031" y="9677400"/>
                  </a:lnTo>
                  <a:lnTo>
                    <a:pt x="12908815" y="9677400"/>
                  </a:lnTo>
                  <a:lnTo>
                    <a:pt x="12180668" y="9664700"/>
                  </a:lnTo>
                  <a:lnTo>
                    <a:pt x="76721" y="9664700"/>
                  </a:lnTo>
                  <a:lnTo>
                    <a:pt x="51608" y="9652000"/>
                  </a:lnTo>
                  <a:lnTo>
                    <a:pt x="17187892" y="9652000"/>
                  </a:lnTo>
                  <a:lnTo>
                    <a:pt x="17226827" y="9639300"/>
                  </a:lnTo>
                  <a:lnTo>
                    <a:pt x="17290981" y="9639300"/>
                  </a:lnTo>
                  <a:lnTo>
                    <a:pt x="17294137" y="9601200"/>
                  </a:lnTo>
                  <a:lnTo>
                    <a:pt x="17296890" y="9563100"/>
                  </a:lnTo>
                  <a:lnTo>
                    <a:pt x="17298837" y="9537700"/>
                  </a:lnTo>
                  <a:lnTo>
                    <a:pt x="17299576" y="9499600"/>
                  </a:lnTo>
                  <a:lnTo>
                    <a:pt x="17296804" y="9232900"/>
                  </a:lnTo>
                  <a:lnTo>
                    <a:pt x="17295437" y="9093200"/>
                  </a:lnTo>
                  <a:lnTo>
                    <a:pt x="17294515" y="8991600"/>
                  </a:lnTo>
                  <a:lnTo>
                    <a:pt x="17293667" y="8890000"/>
                  </a:lnTo>
                  <a:lnTo>
                    <a:pt x="17292908" y="8788400"/>
                  </a:lnTo>
                  <a:lnTo>
                    <a:pt x="17292254" y="8686800"/>
                  </a:lnTo>
                  <a:lnTo>
                    <a:pt x="17291719" y="8585200"/>
                  </a:lnTo>
                  <a:lnTo>
                    <a:pt x="17291319" y="8483600"/>
                  </a:lnTo>
                  <a:lnTo>
                    <a:pt x="17291123" y="8394700"/>
                  </a:lnTo>
                  <a:lnTo>
                    <a:pt x="17291079" y="8242300"/>
                  </a:lnTo>
                  <a:lnTo>
                    <a:pt x="17291178" y="8216900"/>
                  </a:lnTo>
                  <a:lnTo>
                    <a:pt x="17291704" y="8166100"/>
                  </a:lnTo>
                  <a:lnTo>
                    <a:pt x="17292463" y="8115300"/>
                  </a:lnTo>
                  <a:lnTo>
                    <a:pt x="17293357" y="8051800"/>
                  </a:lnTo>
                  <a:lnTo>
                    <a:pt x="17294290" y="8001000"/>
                  </a:lnTo>
                  <a:lnTo>
                    <a:pt x="17295165" y="7950200"/>
                  </a:lnTo>
                  <a:lnTo>
                    <a:pt x="17295885" y="7899400"/>
                  </a:lnTo>
                  <a:lnTo>
                    <a:pt x="17296353" y="7848600"/>
                  </a:lnTo>
                  <a:lnTo>
                    <a:pt x="17296391" y="7785100"/>
                  </a:lnTo>
                  <a:lnTo>
                    <a:pt x="17296147" y="7747000"/>
                  </a:lnTo>
                  <a:lnTo>
                    <a:pt x="17295278" y="7683500"/>
                  </a:lnTo>
                  <a:lnTo>
                    <a:pt x="17295175" y="7645400"/>
                  </a:lnTo>
                  <a:lnTo>
                    <a:pt x="17294878" y="7594600"/>
                  </a:lnTo>
                  <a:lnTo>
                    <a:pt x="17294406" y="7543800"/>
                  </a:lnTo>
                  <a:lnTo>
                    <a:pt x="17293780" y="7493000"/>
                  </a:lnTo>
                  <a:lnTo>
                    <a:pt x="17293018" y="7442200"/>
                  </a:lnTo>
                  <a:lnTo>
                    <a:pt x="17292140" y="7391400"/>
                  </a:lnTo>
                  <a:lnTo>
                    <a:pt x="17291165" y="7340600"/>
                  </a:lnTo>
                  <a:lnTo>
                    <a:pt x="17290112" y="7289800"/>
                  </a:lnTo>
                  <a:lnTo>
                    <a:pt x="17289001" y="7239000"/>
                  </a:lnTo>
                  <a:lnTo>
                    <a:pt x="17287852" y="7200900"/>
                  </a:lnTo>
                  <a:lnTo>
                    <a:pt x="17286683" y="7150100"/>
                  </a:lnTo>
                  <a:lnTo>
                    <a:pt x="17284940" y="7099300"/>
                  </a:lnTo>
                  <a:lnTo>
                    <a:pt x="17284021" y="7073900"/>
                  </a:lnTo>
                  <a:lnTo>
                    <a:pt x="17282096" y="6972300"/>
                  </a:lnTo>
                  <a:lnTo>
                    <a:pt x="17281094" y="6921500"/>
                  </a:lnTo>
                  <a:lnTo>
                    <a:pt x="17280067" y="6858000"/>
                  </a:lnTo>
                  <a:lnTo>
                    <a:pt x="17277944" y="6705600"/>
                  </a:lnTo>
                  <a:lnTo>
                    <a:pt x="17276852" y="6629400"/>
                  </a:lnTo>
                  <a:lnTo>
                    <a:pt x="17275741" y="6540500"/>
                  </a:lnTo>
                  <a:lnTo>
                    <a:pt x="17274043" y="6400800"/>
                  </a:lnTo>
                  <a:lnTo>
                    <a:pt x="17272313" y="6248400"/>
                  </a:lnTo>
                  <a:lnTo>
                    <a:pt x="17270554" y="6083300"/>
                  </a:lnTo>
                  <a:lnTo>
                    <a:pt x="17268049" y="5829300"/>
                  </a:lnTo>
                  <a:lnTo>
                    <a:pt x="17265769" y="5600700"/>
                  </a:lnTo>
                  <a:lnTo>
                    <a:pt x="17262740" y="5270500"/>
                  </a:lnTo>
                  <a:lnTo>
                    <a:pt x="17259109" y="4851400"/>
                  </a:lnTo>
                  <a:lnTo>
                    <a:pt x="17254929" y="4356100"/>
                  </a:lnTo>
                  <a:lnTo>
                    <a:pt x="17250308" y="3771900"/>
                  </a:lnTo>
                  <a:lnTo>
                    <a:pt x="17244910" y="3060700"/>
                  </a:lnTo>
                  <a:lnTo>
                    <a:pt x="17239247" y="2260600"/>
                  </a:lnTo>
                  <a:lnTo>
                    <a:pt x="17234402" y="1549400"/>
                  </a:lnTo>
                  <a:lnTo>
                    <a:pt x="17231864" y="1130300"/>
                  </a:lnTo>
                  <a:lnTo>
                    <a:pt x="17231003" y="965200"/>
                  </a:lnTo>
                  <a:lnTo>
                    <a:pt x="17230868" y="927100"/>
                  </a:lnTo>
                  <a:lnTo>
                    <a:pt x="17230816" y="901700"/>
                  </a:lnTo>
                  <a:lnTo>
                    <a:pt x="17208714" y="304800"/>
                  </a:lnTo>
                  <a:lnTo>
                    <a:pt x="17205030" y="203200"/>
                  </a:lnTo>
                  <a:lnTo>
                    <a:pt x="17199984" y="165100"/>
                  </a:lnTo>
                  <a:lnTo>
                    <a:pt x="17183996" y="152400"/>
                  </a:lnTo>
                  <a:lnTo>
                    <a:pt x="17146127" y="139700"/>
                  </a:lnTo>
                  <a:lnTo>
                    <a:pt x="16995794" y="139700"/>
                  </a:lnTo>
                  <a:lnTo>
                    <a:pt x="16967562" y="127000"/>
                  </a:lnTo>
                  <a:lnTo>
                    <a:pt x="16866053" y="127000"/>
                  </a:lnTo>
                  <a:lnTo>
                    <a:pt x="16609802" y="114300"/>
                  </a:lnTo>
                  <a:lnTo>
                    <a:pt x="16403588" y="114300"/>
                  </a:lnTo>
                  <a:lnTo>
                    <a:pt x="16352034" y="101600"/>
                  </a:lnTo>
                  <a:lnTo>
                    <a:pt x="15942761" y="101600"/>
                  </a:lnTo>
                  <a:lnTo>
                    <a:pt x="15841977" y="88900"/>
                  </a:lnTo>
                  <a:lnTo>
                    <a:pt x="14829141" y="88900"/>
                  </a:lnTo>
                  <a:lnTo>
                    <a:pt x="14473761" y="76200"/>
                  </a:lnTo>
                  <a:lnTo>
                    <a:pt x="1134449" y="76200"/>
                  </a:lnTo>
                  <a:lnTo>
                    <a:pt x="1235454" y="63500"/>
                  </a:lnTo>
                  <a:lnTo>
                    <a:pt x="17256601" y="63500"/>
                  </a:lnTo>
                  <a:lnTo>
                    <a:pt x="17259152" y="101600"/>
                  </a:lnTo>
                  <a:lnTo>
                    <a:pt x="17262643" y="152400"/>
                  </a:lnTo>
                  <a:lnTo>
                    <a:pt x="17265195" y="177800"/>
                  </a:lnTo>
                  <a:lnTo>
                    <a:pt x="17267259" y="228600"/>
                  </a:lnTo>
                  <a:lnTo>
                    <a:pt x="17269175" y="266700"/>
                  </a:lnTo>
                  <a:lnTo>
                    <a:pt x="17270970" y="317500"/>
                  </a:lnTo>
                  <a:lnTo>
                    <a:pt x="17272676" y="368300"/>
                  </a:lnTo>
                  <a:lnTo>
                    <a:pt x="17274323" y="406400"/>
                  </a:lnTo>
                  <a:lnTo>
                    <a:pt x="17279202" y="558800"/>
                  </a:lnTo>
                  <a:lnTo>
                    <a:pt x="17280908" y="609600"/>
                  </a:lnTo>
                  <a:lnTo>
                    <a:pt x="17282704" y="660400"/>
                  </a:lnTo>
                  <a:lnTo>
                    <a:pt x="17284619" y="711200"/>
                  </a:lnTo>
                  <a:lnTo>
                    <a:pt x="17286683" y="762000"/>
                  </a:lnTo>
                  <a:lnTo>
                    <a:pt x="17286757" y="800100"/>
                  </a:lnTo>
                  <a:lnTo>
                    <a:pt x="17287202" y="889000"/>
                  </a:lnTo>
                  <a:lnTo>
                    <a:pt x="17288544" y="1104900"/>
                  </a:lnTo>
                  <a:lnTo>
                    <a:pt x="17291395" y="1511300"/>
                  </a:lnTo>
                  <a:lnTo>
                    <a:pt x="17295504" y="2057400"/>
                  </a:lnTo>
                  <a:lnTo>
                    <a:pt x="17300581" y="2705100"/>
                  </a:lnTo>
                  <a:lnTo>
                    <a:pt x="17305202" y="3263900"/>
                  </a:lnTo>
                  <a:lnTo>
                    <a:pt x="17313607" y="4216400"/>
                  </a:lnTo>
                  <a:lnTo>
                    <a:pt x="17316850" y="4559300"/>
                  </a:lnTo>
                  <a:lnTo>
                    <a:pt x="17320272" y="4914900"/>
                  </a:lnTo>
                  <a:lnTo>
                    <a:pt x="17325807" y="5448300"/>
                  </a:lnTo>
                  <a:lnTo>
                    <a:pt x="17328574" y="5702300"/>
                  </a:lnTo>
                  <a:lnTo>
                    <a:pt x="17330639" y="5880100"/>
                  </a:lnTo>
                  <a:lnTo>
                    <a:pt x="17334718" y="6210300"/>
                  </a:lnTo>
                  <a:lnTo>
                    <a:pt x="17336057" y="6311900"/>
                  </a:lnTo>
                  <a:lnTo>
                    <a:pt x="17338692" y="6489700"/>
                  </a:lnTo>
                  <a:lnTo>
                    <a:pt x="17339986" y="6578600"/>
                  </a:lnTo>
                  <a:lnTo>
                    <a:pt x="17342518" y="6731000"/>
                  </a:lnTo>
                  <a:lnTo>
                    <a:pt x="17343753" y="6794500"/>
                  </a:lnTo>
                  <a:lnTo>
                    <a:pt x="17344362" y="6832600"/>
                  </a:lnTo>
                  <a:lnTo>
                    <a:pt x="17346735" y="6934200"/>
                  </a:lnTo>
                  <a:lnTo>
                    <a:pt x="17347312" y="6959600"/>
                  </a:lnTo>
                  <a:lnTo>
                    <a:pt x="17347882" y="6972300"/>
                  </a:lnTo>
                  <a:lnTo>
                    <a:pt x="17348445" y="6997700"/>
                  </a:lnTo>
                  <a:lnTo>
                    <a:pt x="17350621" y="7048500"/>
                  </a:lnTo>
                  <a:lnTo>
                    <a:pt x="17351145" y="7061200"/>
                  </a:lnTo>
                  <a:lnTo>
                    <a:pt x="17353475" y="7112000"/>
                  </a:lnTo>
                  <a:lnTo>
                    <a:pt x="17355515" y="7162800"/>
                  </a:lnTo>
                  <a:lnTo>
                    <a:pt x="17357283" y="7213600"/>
                  </a:lnTo>
                  <a:lnTo>
                    <a:pt x="17358794" y="7264400"/>
                  </a:lnTo>
                  <a:lnTo>
                    <a:pt x="17360064" y="7315200"/>
                  </a:lnTo>
                  <a:lnTo>
                    <a:pt x="17361110" y="7366000"/>
                  </a:lnTo>
                  <a:lnTo>
                    <a:pt x="17361947" y="7416800"/>
                  </a:lnTo>
                  <a:lnTo>
                    <a:pt x="17362592" y="7467600"/>
                  </a:lnTo>
                  <a:lnTo>
                    <a:pt x="17363062" y="7518400"/>
                  </a:lnTo>
                  <a:lnTo>
                    <a:pt x="17363371" y="7569200"/>
                  </a:lnTo>
                  <a:lnTo>
                    <a:pt x="17363454" y="7594600"/>
                  </a:lnTo>
                  <a:lnTo>
                    <a:pt x="17363332" y="7772400"/>
                  </a:lnTo>
                  <a:lnTo>
                    <a:pt x="17362928" y="7848600"/>
                  </a:lnTo>
                  <a:lnTo>
                    <a:pt x="17362217" y="7950200"/>
                  </a:lnTo>
                  <a:lnTo>
                    <a:pt x="17360747" y="8140700"/>
                  </a:lnTo>
                  <a:lnTo>
                    <a:pt x="17360183" y="8229600"/>
                  </a:lnTo>
                  <a:lnTo>
                    <a:pt x="17359910" y="8293100"/>
                  </a:lnTo>
                  <a:lnTo>
                    <a:pt x="17359795" y="8331200"/>
                  </a:lnTo>
                  <a:lnTo>
                    <a:pt x="17359907" y="8509000"/>
                  </a:lnTo>
                  <a:lnTo>
                    <a:pt x="17360141" y="8585200"/>
                  </a:lnTo>
                  <a:lnTo>
                    <a:pt x="17360420" y="8648700"/>
                  </a:lnTo>
                  <a:lnTo>
                    <a:pt x="17361073" y="8763000"/>
                  </a:lnTo>
                  <a:lnTo>
                    <a:pt x="17361803" y="8864600"/>
                  </a:lnTo>
                  <a:lnTo>
                    <a:pt x="17362427" y="8940800"/>
                  </a:lnTo>
                  <a:lnTo>
                    <a:pt x="17363956" y="9105900"/>
                  </a:lnTo>
                  <a:lnTo>
                    <a:pt x="17364076" y="9702800"/>
                  </a:lnTo>
                  <a:close/>
                </a:path>
                <a:path w="17364075" h="9702800">
                  <a:moveTo>
                    <a:pt x="7669767" y="88900"/>
                  </a:moveTo>
                  <a:lnTo>
                    <a:pt x="734076" y="88900"/>
                  </a:lnTo>
                  <a:lnTo>
                    <a:pt x="783883" y="76200"/>
                  </a:lnTo>
                  <a:lnTo>
                    <a:pt x="9727613" y="76200"/>
                  </a:lnTo>
                  <a:lnTo>
                    <a:pt x="7669767" y="88900"/>
                  </a:lnTo>
                  <a:close/>
                </a:path>
                <a:path w="17364075" h="9702800">
                  <a:moveTo>
                    <a:pt x="2922412" y="101600"/>
                  </a:moveTo>
                  <a:lnTo>
                    <a:pt x="293787" y="101600"/>
                  </a:lnTo>
                  <a:lnTo>
                    <a:pt x="360095" y="88900"/>
                  </a:lnTo>
                  <a:lnTo>
                    <a:pt x="2973267" y="88900"/>
                  </a:lnTo>
                  <a:lnTo>
                    <a:pt x="2922412" y="101600"/>
                  </a:lnTo>
                  <a:close/>
                </a:path>
                <a:path w="17364075" h="9702800">
                  <a:moveTo>
                    <a:pt x="2463531" y="114300"/>
                  </a:moveTo>
                  <a:lnTo>
                    <a:pt x="142551" y="114300"/>
                  </a:lnTo>
                  <a:lnTo>
                    <a:pt x="185960" y="101600"/>
                  </a:lnTo>
                  <a:lnTo>
                    <a:pt x="2514862" y="101600"/>
                  </a:lnTo>
                  <a:lnTo>
                    <a:pt x="2463531" y="114300"/>
                  </a:lnTo>
                  <a:close/>
                </a:path>
                <a:path w="17364075" h="9702800">
                  <a:moveTo>
                    <a:pt x="1761890" y="127000"/>
                  </a:moveTo>
                  <a:lnTo>
                    <a:pt x="43013" y="127000"/>
                  </a:lnTo>
                  <a:lnTo>
                    <a:pt x="72022" y="114300"/>
                  </a:lnTo>
                  <a:lnTo>
                    <a:pt x="1811376" y="114300"/>
                  </a:lnTo>
                  <a:lnTo>
                    <a:pt x="1761890" y="127000"/>
                  </a:lnTo>
                  <a:close/>
                </a:path>
                <a:path w="17364075" h="9702800">
                  <a:moveTo>
                    <a:pt x="16637198" y="9652000"/>
                  </a:moveTo>
                  <a:lnTo>
                    <a:pt x="31664" y="9652000"/>
                  </a:lnTo>
                  <a:lnTo>
                    <a:pt x="17765" y="9639300"/>
                  </a:lnTo>
                  <a:lnTo>
                    <a:pt x="11117" y="9626600"/>
                  </a:lnTo>
                  <a:lnTo>
                    <a:pt x="12930" y="9601200"/>
                  </a:lnTo>
                  <a:lnTo>
                    <a:pt x="20717" y="9563100"/>
                  </a:lnTo>
                  <a:lnTo>
                    <a:pt x="26235" y="9525000"/>
                  </a:lnTo>
                  <a:lnTo>
                    <a:pt x="29793" y="9486900"/>
                  </a:lnTo>
                  <a:lnTo>
                    <a:pt x="31701" y="9436100"/>
                  </a:lnTo>
                  <a:lnTo>
                    <a:pt x="32269" y="9385300"/>
                  </a:lnTo>
                  <a:lnTo>
                    <a:pt x="31805" y="9334500"/>
                  </a:lnTo>
                  <a:lnTo>
                    <a:pt x="30618" y="9283700"/>
                  </a:lnTo>
                  <a:lnTo>
                    <a:pt x="29020" y="9232900"/>
                  </a:lnTo>
                  <a:lnTo>
                    <a:pt x="27318" y="9169400"/>
                  </a:lnTo>
                  <a:lnTo>
                    <a:pt x="25822" y="9118600"/>
                  </a:lnTo>
                  <a:lnTo>
                    <a:pt x="25215" y="9067800"/>
                  </a:lnTo>
                  <a:lnTo>
                    <a:pt x="24523" y="9017000"/>
                  </a:lnTo>
                  <a:lnTo>
                    <a:pt x="23759" y="8966200"/>
                  </a:lnTo>
                  <a:lnTo>
                    <a:pt x="22936" y="8915400"/>
                  </a:lnTo>
                  <a:lnTo>
                    <a:pt x="22066" y="8864600"/>
                  </a:lnTo>
                  <a:lnTo>
                    <a:pt x="20237" y="8763000"/>
                  </a:lnTo>
                  <a:lnTo>
                    <a:pt x="17462" y="8610600"/>
                  </a:lnTo>
                  <a:lnTo>
                    <a:pt x="16579" y="8559800"/>
                  </a:lnTo>
                  <a:lnTo>
                    <a:pt x="15739" y="8509000"/>
                  </a:lnTo>
                  <a:lnTo>
                    <a:pt x="14954" y="8458200"/>
                  </a:lnTo>
                  <a:lnTo>
                    <a:pt x="14236" y="8394700"/>
                  </a:lnTo>
                  <a:lnTo>
                    <a:pt x="13600" y="8343900"/>
                  </a:lnTo>
                  <a:lnTo>
                    <a:pt x="13056" y="8293100"/>
                  </a:lnTo>
                  <a:lnTo>
                    <a:pt x="12618" y="8242300"/>
                  </a:lnTo>
                  <a:lnTo>
                    <a:pt x="12299" y="8191500"/>
                  </a:lnTo>
                  <a:lnTo>
                    <a:pt x="12182" y="8039100"/>
                  </a:lnTo>
                  <a:lnTo>
                    <a:pt x="12465" y="7988300"/>
                  </a:lnTo>
                  <a:lnTo>
                    <a:pt x="12930" y="7937500"/>
                  </a:lnTo>
                  <a:lnTo>
                    <a:pt x="12168" y="7886700"/>
                  </a:lnTo>
                  <a:lnTo>
                    <a:pt x="11166" y="7785100"/>
                  </a:lnTo>
                  <a:lnTo>
                    <a:pt x="9699" y="7569200"/>
                  </a:lnTo>
                  <a:lnTo>
                    <a:pt x="8840" y="7416800"/>
                  </a:lnTo>
                  <a:lnTo>
                    <a:pt x="7758" y="7200900"/>
                  </a:lnTo>
                  <a:lnTo>
                    <a:pt x="6469" y="6908800"/>
                  </a:lnTo>
                  <a:lnTo>
                    <a:pt x="5212" y="6578600"/>
                  </a:lnTo>
                  <a:lnTo>
                    <a:pt x="4012" y="6210300"/>
                  </a:lnTo>
                  <a:lnTo>
                    <a:pt x="2895" y="5829300"/>
                  </a:lnTo>
                  <a:lnTo>
                    <a:pt x="1885" y="5422900"/>
                  </a:lnTo>
                  <a:lnTo>
                    <a:pt x="1007" y="5016500"/>
                  </a:lnTo>
                  <a:lnTo>
                    <a:pt x="286" y="4597400"/>
                  </a:lnTo>
                  <a:lnTo>
                    <a:pt x="0" y="4381500"/>
                  </a:lnTo>
                  <a:lnTo>
                    <a:pt x="7" y="2489200"/>
                  </a:lnTo>
                  <a:lnTo>
                    <a:pt x="364" y="2311400"/>
                  </a:lnTo>
                  <a:lnTo>
                    <a:pt x="803" y="2146300"/>
                  </a:lnTo>
                  <a:lnTo>
                    <a:pt x="1325" y="1981200"/>
                  </a:lnTo>
                  <a:lnTo>
                    <a:pt x="1722" y="1866900"/>
                  </a:lnTo>
                  <a:lnTo>
                    <a:pt x="2158" y="1765300"/>
                  </a:lnTo>
                  <a:lnTo>
                    <a:pt x="2634" y="1676400"/>
                  </a:lnTo>
                  <a:lnTo>
                    <a:pt x="3798" y="1485900"/>
                  </a:lnTo>
                  <a:lnTo>
                    <a:pt x="4315" y="1409700"/>
                  </a:lnTo>
                  <a:lnTo>
                    <a:pt x="4963" y="1333500"/>
                  </a:lnTo>
                  <a:lnTo>
                    <a:pt x="6019" y="1219200"/>
                  </a:lnTo>
                  <a:lnTo>
                    <a:pt x="6394" y="1193800"/>
                  </a:lnTo>
                  <a:lnTo>
                    <a:pt x="6781" y="1155700"/>
                  </a:lnTo>
                  <a:lnTo>
                    <a:pt x="7590" y="1104900"/>
                  </a:lnTo>
                  <a:lnTo>
                    <a:pt x="8013" y="1066800"/>
                  </a:lnTo>
                  <a:lnTo>
                    <a:pt x="8895" y="1016000"/>
                  </a:lnTo>
                  <a:lnTo>
                    <a:pt x="9355" y="1003300"/>
                  </a:lnTo>
                  <a:lnTo>
                    <a:pt x="10312" y="952500"/>
                  </a:lnTo>
                  <a:lnTo>
                    <a:pt x="11320" y="927100"/>
                  </a:lnTo>
                  <a:lnTo>
                    <a:pt x="11843" y="901700"/>
                  </a:lnTo>
                  <a:lnTo>
                    <a:pt x="12930" y="876300"/>
                  </a:lnTo>
                  <a:lnTo>
                    <a:pt x="14442" y="838200"/>
                  </a:lnTo>
                  <a:lnTo>
                    <a:pt x="14999" y="787400"/>
                  </a:lnTo>
                  <a:lnTo>
                    <a:pt x="15158" y="685800"/>
                  </a:lnTo>
                  <a:lnTo>
                    <a:pt x="15715" y="635000"/>
                  </a:lnTo>
                  <a:lnTo>
                    <a:pt x="17227" y="584200"/>
                  </a:lnTo>
                  <a:lnTo>
                    <a:pt x="18807" y="533400"/>
                  </a:lnTo>
                  <a:lnTo>
                    <a:pt x="20635" y="482600"/>
                  </a:lnTo>
                  <a:lnTo>
                    <a:pt x="22639" y="431800"/>
                  </a:lnTo>
                  <a:lnTo>
                    <a:pt x="24750" y="381000"/>
                  </a:lnTo>
                  <a:lnTo>
                    <a:pt x="26895" y="317500"/>
                  </a:lnTo>
                  <a:lnTo>
                    <a:pt x="31010" y="228600"/>
                  </a:lnTo>
                  <a:lnTo>
                    <a:pt x="32838" y="177800"/>
                  </a:lnTo>
                  <a:lnTo>
                    <a:pt x="34417" y="139700"/>
                  </a:lnTo>
                  <a:lnTo>
                    <a:pt x="38715" y="127000"/>
                  </a:lnTo>
                  <a:lnTo>
                    <a:pt x="1355779" y="127000"/>
                  </a:lnTo>
                  <a:lnTo>
                    <a:pt x="1202609" y="139700"/>
                  </a:lnTo>
                  <a:lnTo>
                    <a:pt x="847541" y="139700"/>
                  </a:lnTo>
                  <a:lnTo>
                    <a:pt x="746923" y="152400"/>
                  </a:lnTo>
                  <a:lnTo>
                    <a:pt x="398747" y="152400"/>
                  </a:lnTo>
                  <a:lnTo>
                    <a:pt x="349599" y="165100"/>
                  </a:lnTo>
                  <a:lnTo>
                    <a:pt x="128493" y="165100"/>
                  </a:lnTo>
                  <a:lnTo>
                    <a:pt x="112310" y="177800"/>
                  </a:lnTo>
                  <a:lnTo>
                    <a:pt x="103379" y="203200"/>
                  </a:lnTo>
                  <a:lnTo>
                    <a:pt x="98880" y="241300"/>
                  </a:lnTo>
                  <a:lnTo>
                    <a:pt x="97453" y="292100"/>
                  </a:lnTo>
                  <a:lnTo>
                    <a:pt x="96328" y="330200"/>
                  </a:lnTo>
                  <a:lnTo>
                    <a:pt x="95405" y="381000"/>
                  </a:lnTo>
                  <a:lnTo>
                    <a:pt x="93760" y="482600"/>
                  </a:lnTo>
                  <a:lnTo>
                    <a:pt x="92837" y="533400"/>
                  </a:lnTo>
                  <a:lnTo>
                    <a:pt x="91712" y="584200"/>
                  </a:lnTo>
                  <a:lnTo>
                    <a:pt x="90285" y="635000"/>
                  </a:lnTo>
                  <a:lnTo>
                    <a:pt x="89221" y="685800"/>
                  </a:lnTo>
                  <a:lnTo>
                    <a:pt x="88028" y="736600"/>
                  </a:lnTo>
                  <a:lnTo>
                    <a:pt x="86729" y="787400"/>
                  </a:lnTo>
                  <a:lnTo>
                    <a:pt x="85348" y="838200"/>
                  </a:lnTo>
                  <a:lnTo>
                    <a:pt x="83908" y="889000"/>
                  </a:lnTo>
                  <a:lnTo>
                    <a:pt x="79472" y="1041400"/>
                  </a:lnTo>
                  <a:lnTo>
                    <a:pt x="78032" y="1092200"/>
                  </a:lnTo>
                  <a:lnTo>
                    <a:pt x="76651" y="1143000"/>
                  </a:lnTo>
                  <a:lnTo>
                    <a:pt x="75352" y="1193800"/>
                  </a:lnTo>
                  <a:lnTo>
                    <a:pt x="74159" y="1244600"/>
                  </a:lnTo>
                  <a:lnTo>
                    <a:pt x="73095" y="1295400"/>
                  </a:lnTo>
                  <a:lnTo>
                    <a:pt x="72687" y="1308100"/>
                  </a:lnTo>
                  <a:lnTo>
                    <a:pt x="72293" y="1308100"/>
                  </a:lnTo>
                  <a:lnTo>
                    <a:pt x="71551" y="1333500"/>
                  </a:lnTo>
                  <a:lnTo>
                    <a:pt x="71201" y="1358900"/>
                  </a:lnTo>
                  <a:lnTo>
                    <a:pt x="70544" y="1384300"/>
                  </a:lnTo>
                  <a:lnTo>
                    <a:pt x="69944" y="1435100"/>
                  </a:lnTo>
                  <a:lnTo>
                    <a:pt x="69144" y="1511300"/>
                  </a:lnTo>
                  <a:lnTo>
                    <a:pt x="68463" y="1612900"/>
                  </a:lnTo>
                  <a:lnTo>
                    <a:pt x="68073" y="1676400"/>
                  </a:lnTo>
                  <a:lnTo>
                    <a:pt x="67439" y="1841500"/>
                  </a:lnTo>
                  <a:lnTo>
                    <a:pt x="67193" y="1930400"/>
                  </a:lnTo>
                  <a:lnTo>
                    <a:pt x="66955" y="2057400"/>
                  </a:lnTo>
                  <a:lnTo>
                    <a:pt x="66828" y="2146300"/>
                  </a:lnTo>
                  <a:lnTo>
                    <a:pt x="66716" y="2260600"/>
                  </a:lnTo>
                  <a:lnTo>
                    <a:pt x="66668" y="2705100"/>
                  </a:lnTo>
                  <a:lnTo>
                    <a:pt x="66865" y="2959100"/>
                  </a:lnTo>
                  <a:lnTo>
                    <a:pt x="67197" y="3225800"/>
                  </a:lnTo>
                  <a:lnTo>
                    <a:pt x="67653" y="3505200"/>
                  </a:lnTo>
                  <a:lnTo>
                    <a:pt x="68383" y="3860800"/>
                  </a:lnTo>
                  <a:lnTo>
                    <a:pt x="69271" y="4216400"/>
                  </a:lnTo>
                  <a:lnTo>
                    <a:pt x="70518" y="4660900"/>
                  </a:lnTo>
                  <a:lnTo>
                    <a:pt x="71927" y="5092700"/>
                  </a:lnTo>
                  <a:lnTo>
                    <a:pt x="73466" y="5524500"/>
                  </a:lnTo>
                  <a:lnTo>
                    <a:pt x="75098" y="5918200"/>
                  </a:lnTo>
                  <a:lnTo>
                    <a:pt x="76850" y="6311900"/>
                  </a:lnTo>
                  <a:lnTo>
                    <a:pt x="78216" y="6591300"/>
                  </a:lnTo>
                  <a:lnTo>
                    <a:pt x="79639" y="6858000"/>
                  </a:lnTo>
                  <a:lnTo>
                    <a:pt x="81858" y="7200900"/>
                  </a:lnTo>
                  <a:lnTo>
                    <a:pt x="82768" y="7315200"/>
                  </a:lnTo>
                  <a:lnTo>
                    <a:pt x="83432" y="7391400"/>
                  </a:lnTo>
                  <a:lnTo>
                    <a:pt x="83932" y="7454900"/>
                  </a:lnTo>
                  <a:lnTo>
                    <a:pt x="84888" y="7531100"/>
                  </a:lnTo>
                  <a:lnTo>
                    <a:pt x="85777" y="7581900"/>
                  </a:lnTo>
                  <a:lnTo>
                    <a:pt x="85988" y="7581900"/>
                  </a:lnTo>
                  <a:lnTo>
                    <a:pt x="86088" y="7797800"/>
                  </a:lnTo>
                  <a:lnTo>
                    <a:pt x="86263" y="7886700"/>
                  </a:lnTo>
                  <a:lnTo>
                    <a:pt x="86478" y="7950200"/>
                  </a:lnTo>
                  <a:lnTo>
                    <a:pt x="86709" y="8001000"/>
                  </a:lnTo>
                  <a:lnTo>
                    <a:pt x="86916" y="8039100"/>
                  </a:lnTo>
                  <a:lnTo>
                    <a:pt x="87261" y="8089900"/>
                  </a:lnTo>
                  <a:lnTo>
                    <a:pt x="87682" y="8140700"/>
                  </a:lnTo>
                  <a:lnTo>
                    <a:pt x="88188" y="8191500"/>
                  </a:lnTo>
                  <a:lnTo>
                    <a:pt x="88785" y="8242300"/>
                  </a:lnTo>
                  <a:lnTo>
                    <a:pt x="89482" y="8293100"/>
                  </a:lnTo>
                  <a:lnTo>
                    <a:pt x="90285" y="8343900"/>
                  </a:lnTo>
                  <a:lnTo>
                    <a:pt x="90485" y="8394700"/>
                  </a:lnTo>
                  <a:lnTo>
                    <a:pt x="91034" y="8445500"/>
                  </a:lnTo>
                  <a:lnTo>
                    <a:pt x="91854" y="8496300"/>
                  </a:lnTo>
                  <a:lnTo>
                    <a:pt x="92868" y="8547100"/>
                  </a:lnTo>
                  <a:lnTo>
                    <a:pt x="93998" y="8597900"/>
                  </a:lnTo>
                  <a:lnTo>
                    <a:pt x="95167" y="8648700"/>
                  </a:lnTo>
                  <a:lnTo>
                    <a:pt x="96297" y="8699500"/>
                  </a:lnTo>
                  <a:lnTo>
                    <a:pt x="97311" y="8750300"/>
                  </a:lnTo>
                  <a:lnTo>
                    <a:pt x="98131" y="8801100"/>
                  </a:lnTo>
                  <a:lnTo>
                    <a:pt x="98680" y="8851900"/>
                  </a:lnTo>
                  <a:lnTo>
                    <a:pt x="98830" y="8890000"/>
                  </a:lnTo>
                  <a:lnTo>
                    <a:pt x="98721" y="9105900"/>
                  </a:lnTo>
                  <a:lnTo>
                    <a:pt x="98569" y="9156700"/>
                  </a:lnTo>
                  <a:lnTo>
                    <a:pt x="98343" y="9207500"/>
                  </a:lnTo>
                  <a:lnTo>
                    <a:pt x="98027" y="9258300"/>
                  </a:lnTo>
                  <a:lnTo>
                    <a:pt x="97607" y="9309100"/>
                  </a:lnTo>
                  <a:lnTo>
                    <a:pt x="97067" y="9359900"/>
                  </a:lnTo>
                  <a:lnTo>
                    <a:pt x="96393" y="9410700"/>
                  </a:lnTo>
                  <a:lnTo>
                    <a:pt x="95570" y="9448800"/>
                  </a:lnTo>
                  <a:lnTo>
                    <a:pt x="94583" y="9499600"/>
                  </a:lnTo>
                  <a:lnTo>
                    <a:pt x="94583" y="9537700"/>
                  </a:lnTo>
                  <a:lnTo>
                    <a:pt x="97067" y="9563100"/>
                  </a:lnTo>
                  <a:lnTo>
                    <a:pt x="104789" y="9575800"/>
                  </a:lnTo>
                  <a:lnTo>
                    <a:pt x="118152" y="9575800"/>
                  </a:lnTo>
                  <a:lnTo>
                    <a:pt x="137558" y="9588500"/>
                  </a:lnTo>
                  <a:lnTo>
                    <a:pt x="1593948" y="9588500"/>
                  </a:lnTo>
                  <a:lnTo>
                    <a:pt x="1644109" y="9601200"/>
                  </a:lnTo>
                  <a:lnTo>
                    <a:pt x="3045118" y="9601200"/>
                  </a:lnTo>
                  <a:lnTo>
                    <a:pt x="3193201" y="9613900"/>
                  </a:lnTo>
                  <a:lnTo>
                    <a:pt x="15173550" y="9613900"/>
                  </a:lnTo>
                  <a:lnTo>
                    <a:pt x="15223196" y="9626600"/>
                  </a:lnTo>
                  <a:lnTo>
                    <a:pt x="15727015" y="9626600"/>
                  </a:lnTo>
                  <a:lnTo>
                    <a:pt x="15828146" y="9639300"/>
                  </a:lnTo>
                  <a:lnTo>
                    <a:pt x="16536067" y="9639300"/>
                  </a:lnTo>
                  <a:lnTo>
                    <a:pt x="16637198" y="9652000"/>
                  </a:lnTo>
                  <a:close/>
                </a:path>
                <a:path w="17364075" h="9702800">
                  <a:moveTo>
                    <a:pt x="14329561" y="9613900"/>
                  </a:moveTo>
                  <a:lnTo>
                    <a:pt x="5899626" y="9613900"/>
                  </a:lnTo>
                  <a:lnTo>
                    <a:pt x="9492650" y="9588500"/>
                  </a:lnTo>
                  <a:lnTo>
                    <a:pt x="12511009" y="9588500"/>
                  </a:lnTo>
                  <a:lnTo>
                    <a:pt x="12561574" y="9601200"/>
                  </a:lnTo>
                  <a:lnTo>
                    <a:pt x="14279914" y="9601200"/>
                  </a:lnTo>
                  <a:lnTo>
                    <a:pt x="14329561" y="9613900"/>
                  </a:lnTo>
                  <a:close/>
                </a:path>
                <a:path w="17364075" h="9702800">
                  <a:moveTo>
                    <a:pt x="5491784" y="9677400"/>
                  </a:moveTo>
                  <a:lnTo>
                    <a:pt x="1469594" y="9677400"/>
                  </a:lnTo>
                  <a:lnTo>
                    <a:pt x="1420271" y="9664700"/>
                  </a:lnTo>
                  <a:lnTo>
                    <a:pt x="8422573" y="9664700"/>
                  </a:lnTo>
                  <a:lnTo>
                    <a:pt x="5491784" y="9677400"/>
                  </a:lnTo>
                  <a:close/>
                </a:path>
                <a:path w="17364075" h="9702800">
                  <a:moveTo>
                    <a:pt x="3970051" y="9690100"/>
                  </a:moveTo>
                  <a:lnTo>
                    <a:pt x="2386251" y="9690100"/>
                  </a:lnTo>
                  <a:lnTo>
                    <a:pt x="2134934" y="9677400"/>
                  </a:lnTo>
                  <a:lnTo>
                    <a:pt x="4022723" y="9677400"/>
                  </a:lnTo>
                  <a:lnTo>
                    <a:pt x="3970051" y="9690100"/>
                  </a:lnTo>
                  <a:close/>
                </a:path>
                <a:path w="17364075" h="9702800">
                  <a:moveTo>
                    <a:pt x="4171252" y="9690100"/>
                  </a:moveTo>
                  <a:lnTo>
                    <a:pt x="4123958" y="9690100"/>
                  </a:lnTo>
                  <a:lnTo>
                    <a:pt x="4084572" y="9677400"/>
                  </a:lnTo>
                  <a:lnTo>
                    <a:pt x="4256350" y="9677400"/>
                  </a:lnTo>
                  <a:lnTo>
                    <a:pt x="4171252" y="969010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17383" y="9215660"/>
              <a:ext cx="4394200" cy="933450"/>
            </a:xfrm>
            <a:custGeom>
              <a:avLst/>
              <a:gdLst/>
              <a:ahLst/>
              <a:cxnLst/>
              <a:rect l="l" t="t" r="r" b="b"/>
              <a:pathLst>
                <a:path w="4394200" h="933450">
                  <a:moveTo>
                    <a:pt x="3624871" y="933450"/>
                  </a:moveTo>
                  <a:lnTo>
                    <a:pt x="3596757" y="911758"/>
                  </a:lnTo>
                  <a:lnTo>
                    <a:pt x="3584082" y="884622"/>
                  </a:lnTo>
                  <a:lnTo>
                    <a:pt x="3580220" y="854471"/>
                  </a:lnTo>
                  <a:lnTo>
                    <a:pt x="3578545" y="823731"/>
                  </a:lnTo>
                  <a:lnTo>
                    <a:pt x="3579110" y="790196"/>
                  </a:lnTo>
                  <a:lnTo>
                    <a:pt x="3587632" y="760407"/>
                  </a:lnTo>
                  <a:lnTo>
                    <a:pt x="3604460" y="734300"/>
                  </a:lnTo>
                  <a:lnTo>
                    <a:pt x="3629943" y="711812"/>
                  </a:lnTo>
                  <a:lnTo>
                    <a:pt x="3660857" y="689706"/>
                  </a:lnTo>
                  <a:lnTo>
                    <a:pt x="3761420" y="614097"/>
                  </a:lnTo>
                  <a:lnTo>
                    <a:pt x="3794112" y="588549"/>
                  </a:lnTo>
                  <a:lnTo>
                    <a:pt x="3714479" y="549754"/>
                  </a:lnTo>
                  <a:lnTo>
                    <a:pt x="3676802" y="530809"/>
                  </a:lnTo>
                  <a:lnTo>
                    <a:pt x="3640425" y="510832"/>
                  </a:lnTo>
                  <a:lnTo>
                    <a:pt x="3595269" y="484185"/>
                  </a:lnTo>
                  <a:lnTo>
                    <a:pt x="3505632" y="429856"/>
                  </a:lnTo>
                  <a:lnTo>
                    <a:pt x="3371600" y="347609"/>
                  </a:lnTo>
                  <a:lnTo>
                    <a:pt x="3327163" y="322985"/>
                  </a:lnTo>
                  <a:lnTo>
                    <a:pt x="3281852" y="302592"/>
                  </a:lnTo>
                  <a:lnTo>
                    <a:pt x="3235665" y="286452"/>
                  </a:lnTo>
                  <a:lnTo>
                    <a:pt x="3188601" y="274591"/>
                  </a:lnTo>
                  <a:lnTo>
                    <a:pt x="3140656" y="267031"/>
                  </a:lnTo>
                  <a:lnTo>
                    <a:pt x="3091830" y="263797"/>
                  </a:lnTo>
                  <a:lnTo>
                    <a:pt x="3042121" y="264912"/>
                  </a:lnTo>
                  <a:lnTo>
                    <a:pt x="2991526" y="270400"/>
                  </a:lnTo>
                  <a:lnTo>
                    <a:pt x="2944959" y="278412"/>
                  </a:lnTo>
                  <a:lnTo>
                    <a:pt x="2898980" y="288499"/>
                  </a:lnTo>
                  <a:lnTo>
                    <a:pt x="2853668" y="300814"/>
                  </a:lnTo>
                  <a:lnTo>
                    <a:pt x="2809103" y="315514"/>
                  </a:lnTo>
                  <a:lnTo>
                    <a:pt x="2765364" y="332754"/>
                  </a:lnTo>
                  <a:lnTo>
                    <a:pt x="2722531" y="352689"/>
                  </a:lnTo>
                  <a:lnTo>
                    <a:pt x="2676276" y="376519"/>
                  </a:lnTo>
                  <a:lnTo>
                    <a:pt x="2630361" y="401106"/>
                  </a:lnTo>
                  <a:lnTo>
                    <a:pt x="2493607" y="476799"/>
                  </a:lnTo>
                  <a:lnTo>
                    <a:pt x="2458205" y="496868"/>
                  </a:lnTo>
                  <a:lnTo>
                    <a:pt x="2387781" y="537706"/>
                  </a:lnTo>
                  <a:lnTo>
                    <a:pt x="2352094" y="557394"/>
                  </a:lnTo>
                  <a:lnTo>
                    <a:pt x="2304344" y="580233"/>
                  </a:lnTo>
                  <a:lnTo>
                    <a:pt x="2255734" y="598540"/>
                  </a:lnTo>
                  <a:lnTo>
                    <a:pt x="2206272" y="612324"/>
                  </a:lnTo>
                  <a:lnTo>
                    <a:pt x="2155968" y="621595"/>
                  </a:lnTo>
                  <a:lnTo>
                    <a:pt x="2104829" y="626361"/>
                  </a:lnTo>
                  <a:lnTo>
                    <a:pt x="2052865" y="626630"/>
                  </a:lnTo>
                  <a:lnTo>
                    <a:pt x="2000085" y="622412"/>
                  </a:lnTo>
                  <a:lnTo>
                    <a:pt x="1947072" y="615221"/>
                  </a:lnTo>
                  <a:lnTo>
                    <a:pt x="1894390" y="606575"/>
                  </a:lnTo>
                  <a:lnTo>
                    <a:pt x="1842019" y="596493"/>
                  </a:lnTo>
                  <a:lnTo>
                    <a:pt x="1789938" y="584993"/>
                  </a:lnTo>
                  <a:lnTo>
                    <a:pt x="1738126" y="572091"/>
                  </a:lnTo>
                  <a:lnTo>
                    <a:pt x="1686562" y="557806"/>
                  </a:lnTo>
                  <a:lnTo>
                    <a:pt x="1635226" y="542156"/>
                  </a:lnTo>
                  <a:lnTo>
                    <a:pt x="1543245" y="513331"/>
                  </a:lnTo>
                  <a:lnTo>
                    <a:pt x="1497075" y="499350"/>
                  </a:lnTo>
                  <a:lnTo>
                    <a:pt x="1450780" y="485766"/>
                  </a:lnTo>
                  <a:lnTo>
                    <a:pt x="1404355" y="472661"/>
                  </a:lnTo>
                  <a:lnTo>
                    <a:pt x="1357797" y="460118"/>
                  </a:lnTo>
                  <a:lnTo>
                    <a:pt x="1311101" y="448219"/>
                  </a:lnTo>
                  <a:lnTo>
                    <a:pt x="1264263" y="437046"/>
                  </a:lnTo>
                  <a:lnTo>
                    <a:pt x="1217279" y="426681"/>
                  </a:lnTo>
                  <a:lnTo>
                    <a:pt x="1169473" y="417365"/>
                  </a:lnTo>
                  <a:lnTo>
                    <a:pt x="1121589" y="409611"/>
                  </a:lnTo>
                  <a:lnTo>
                    <a:pt x="1073642" y="403484"/>
                  </a:lnTo>
                  <a:lnTo>
                    <a:pt x="1025645" y="399051"/>
                  </a:lnTo>
                  <a:lnTo>
                    <a:pt x="977613" y="396376"/>
                  </a:lnTo>
                  <a:lnTo>
                    <a:pt x="929560" y="395526"/>
                  </a:lnTo>
                  <a:lnTo>
                    <a:pt x="881500" y="396567"/>
                  </a:lnTo>
                  <a:lnTo>
                    <a:pt x="833447" y="399565"/>
                  </a:lnTo>
                  <a:lnTo>
                    <a:pt x="785415" y="404585"/>
                  </a:lnTo>
                  <a:lnTo>
                    <a:pt x="737419" y="411693"/>
                  </a:lnTo>
                  <a:lnTo>
                    <a:pt x="689471" y="420955"/>
                  </a:lnTo>
                  <a:lnTo>
                    <a:pt x="641588" y="432438"/>
                  </a:lnTo>
                  <a:lnTo>
                    <a:pt x="593530" y="446484"/>
                  </a:lnTo>
                  <a:lnTo>
                    <a:pt x="546797" y="463056"/>
                  </a:lnTo>
                  <a:lnTo>
                    <a:pt x="501471" y="482339"/>
                  </a:lnTo>
                  <a:lnTo>
                    <a:pt x="457637" y="504515"/>
                  </a:lnTo>
                  <a:lnTo>
                    <a:pt x="415376" y="529768"/>
                  </a:lnTo>
                  <a:lnTo>
                    <a:pt x="374771" y="558283"/>
                  </a:lnTo>
                  <a:lnTo>
                    <a:pt x="335905" y="590242"/>
                  </a:lnTo>
                  <a:lnTo>
                    <a:pt x="294902" y="625780"/>
                  </a:lnTo>
                  <a:lnTo>
                    <a:pt x="253503" y="660953"/>
                  </a:lnTo>
                  <a:lnTo>
                    <a:pt x="212770" y="696793"/>
                  </a:lnTo>
                  <a:lnTo>
                    <a:pt x="173764" y="734332"/>
                  </a:lnTo>
                  <a:lnTo>
                    <a:pt x="147339" y="764142"/>
                  </a:lnTo>
                  <a:lnTo>
                    <a:pt x="123021" y="796175"/>
                  </a:lnTo>
                  <a:lnTo>
                    <a:pt x="99560" y="829287"/>
                  </a:lnTo>
                  <a:lnTo>
                    <a:pt x="75702" y="862336"/>
                  </a:lnTo>
                  <a:lnTo>
                    <a:pt x="39478" y="837039"/>
                  </a:lnTo>
                  <a:lnTo>
                    <a:pt x="12891" y="799773"/>
                  </a:lnTo>
                  <a:lnTo>
                    <a:pt x="0" y="756666"/>
                  </a:lnTo>
                  <a:lnTo>
                    <a:pt x="4860" y="713844"/>
                  </a:lnTo>
                  <a:lnTo>
                    <a:pt x="31109" y="654223"/>
                  </a:lnTo>
                  <a:lnTo>
                    <a:pt x="67248" y="601078"/>
                  </a:lnTo>
                  <a:lnTo>
                    <a:pt x="101073" y="563402"/>
                  </a:lnTo>
                  <a:lnTo>
                    <a:pt x="135353" y="526045"/>
                  </a:lnTo>
                  <a:lnTo>
                    <a:pt x="170234" y="489244"/>
                  </a:lnTo>
                  <a:lnTo>
                    <a:pt x="205862" y="453232"/>
                  </a:lnTo>
                  <a:lnTo>
                    <a:pt x="242383" y="418246"/>
                  </a:lnTo>
                  <a:lnTo>
                    <a:pt x="279941" y="384521"/>
                  </a:lnTo>
                  <a:lnTo>
                    <a:pt x="321234" y="351324"/>
                  </a:lnTo>
                  <a:lnTo>
                    <a:pt x="363996" y="321828"/>
                  </a:lnTo>
                  <a:lnTo>
                    <a:pt x="408144" y="295887"/>
                  </a:lnTo>
                  <a:lnTo>
                    <a:pt x="453596" y="273356"/>
                  </a:lnTo>
                  <a:lnTo>
                    <a:pt x="500270" y="254091"/>
                  </a:lnTo>
                  <a:lnTo>
                    <a:pt x="548084" y="237946"/>
                  </a:lnTo>
                  <a:lnTo>
                    <a:pt x="596954" y="224776"/>
                  </a:lnTo>
                  <a:lnTo>
                    <a:pt x="646799" y="214436"/>
                  </a:lnTo>
                  <a:lnTo>
                    <a:pt x="697537" y="206782"/>
                  </a:lnTo>
                  <a:lnTo>
                    <a:pt x="749085" y="201667"/>
                  </a:lnTo>
                  <a:lnTo>
                    <a:pt x="801361" y="198948"/>
                  </a:lnTo>
                  <a:lnTo>
                    <a:pt x="852301" y="198207"/>
                  </a:lnTo>
                  <a:lnTo>
                    <a:pt x="903158" y="199051"/>
                  </a:lnTo>
                  <a:lnTo>
                    <a:pt x="953912" y="201511"/>
                  </a:lnTo>
                  <a:lnTo>
                    <a:pt x="1004543" y="205615"/>
                  </a:lnTo>
                  <a:lnTo>
                    <a:pt x="1055032" y="211394"/>
                  </a:lnTo>
                  <a:lnTo>
                    <a:pt x="1105358" y="218877"/>
                  </a:lnTo>
                  <a:lnTo>
                    <a:pt x="1155502" y="228095"/>
                  </a:lnTo>
                  <a:lnTo>
                    <a:pt x="1205444" y="239076"/>
                  </a:lnTo>
                  <a:lnTo>
                    <a:pt x="1305588" y="263215"/>
                  </a:lnTo>
                  <a:lnTo>
                    <a:pt x="1355505" y="275768"/>
                  </a:lnTo>
                  <a:lnTo>
                    <a:pt x="1405288" y="288814"/>
                  </a:lnTo>
                  <a:lnTo>
                    <a:pt x="1454912" y="302478"/>
                  </a:lnTo>
                  <a:lnTo>
                    <a:pt x="1504353" y="316889"/>
                  </a:lnTo>
                  <a:lnTo>
                    <a:pt x="1553589" y="332172"/>
                  </a:lnTo>
                  <a:lnTo>
                    <a:pt x="1602595" y="348456"/>
                  </a:lnTo>
                  <a:lnTo>
                    <a:pt x="1649281" y="363152"/>
                  </a:lnTo>
                  <a:lnTo>
                    <a:pt x="1696478" y="375486"/>
                  </a:lnTo>
                  <a:lnTo>
                    <a:pt x="1744126" y="385633"/>
                  </a:lnTo>
                  <a:lnTo>
                    <a:pt x="1792167" y="393770"/>
                  </a:lnTo>
                  <a:lnTo>
                    <a:pt x="1840541" y="400073"/>
                  </a:lnTo>
                  <a:lnTo>
                    <a:pt x="1889189" y="404720"/>
                  </a:lnTo>
                  <a:lnTo>
                    <a:pt x="1938050" y="407886"/>
                  </a:lnTo>
                  <a:lnTo>
                    <a:pt x="1987066" y="409749"/>
                  </a:lnTo>
                  <a:lnTo>
                    <a:pt x="2033126" y="408661"/>
                  </a:lnTo>
                  <a:lnTo>
                    <a:pt x="2078327" y="403201"/>
                  </a:lnTo>
                  <a:lnTo>
                    <a:pt x="2122578" y="393425"/>
                  </a:lnTo>
                  <a:lnTo>
                    <a:pt x="2165790" y="379391"/>
                  </a:lnTo>
                  <a:lnTo>
                    <a:pt x="2207874" y="361155"/>
                  </a:lnTo>
                  <a:lnTo>
                    <a:pt x="2249963" y="340272"/>
                  </a:lnTo>
                  <a:lnTo>
                    <a:pt x="2291878" y="318995"/>
                  </a:lnTo>
                  <a:lnTo>
                    <a:pt x="2375281" y="275593"/>
                  </a:lnTo>
                  <a:lnTo>
                    <a:pt x="2458271" y="231626"/>
                  </a:lnTo>
                  <a:lnTo>
                    <a:pt x="2505756" y="205194"/>
                  </a:lnTo>
                  <a:lnTo>
                    <a:pt x="2552846" y="178016"/>
                  </a:lnTo>
                  <a:lnTo>
                    <a:pt x="2600284" y="151695"/>
                  </a:lnTo>
                  <a:lnTo>
                    <a:pt x="2648815" y="127835"/>
                  </a:lnTo>
                  <a:lnTo>
                    <a:pt x="2694457" y="107958"/>
                  </a:lnTo>
                  <a:lnTo>
                    <a:pt x="2740658" y="89105"/>
                  </a:lnTo>
                  <a:lnTo>
                    <a:pt x="2787371" y="71488"/>
                  </a:lnTo>
                  <a:lnTo>
                    <a:pt x="2834546" y="55318"/>
                  </a:lnTo>
                  <a:lnTo>
                    <a:pt x="2882135" y="40805"/>
                  </a:lnTo>
                  <a:lnTo>
                    <a:pt x="2932332" y="28635"/>
                  </a:lnTo>
                  <a:lnTo>
                    <a:pt x="2981858" y="20858"/>
                  </a:lnTo>
                  <a:lnTo>
                    <a:pt x="3030733" y="17350"/>
                  </a:lnTo>
                  <a:lnTo>
                    <a:pt x="3078972" y="17984"/>
                  </a:lnTo>
                  <a:lnTo>
                    <a:pt x="3126594" y="22639"/>
                  </a:lnTo>
                  <a:lnTo>
                    <a:pt x="3173616" y="31188"/>
                  </a:lnTo>
                  <a:lnTo>
                    <a:pt x="3220056" y="43508"/>
                  </a:lnTo>
                  <a:lnTo>
                    <a:pt x="3265931" y="59474"/>
                  </a:lnTo>
                  <a:lnTo>
                    <a:pt x="3311258" y="78961"/>
                  </a:lnTo>
                  <a:lnTo>
                    <a:pt x="3356056" y="101846"/>
                  </a:lnTo>
                  <a:lnTo>
                    <a:pt x="3400342" y="128004"/>
                  </a:lnTo>
                  <a:lnTo>
                    <a:pt x="3445426" y="155797"/>
                  </a:lnTo>
                  <a:lnTo>
                    <a:pt x="3490981" y="182564"/>
                  </a:lnTo>
                  <a:lnTo>
                    <a:pt x="3537059" y="208170"/>
                  </a:lnTo>
                  <a:lnTo>
                    <a:pt x="3583711" y="232478"/>
                  </a:lnTo>
                  <a:lnTo>
                    <a:pt x="3630990" y="255352"/>
                  </a:lnTo>
                  <a:lnTo>
                    <a:pt x="3678947" y="276658"/>
                  </a:lnTo>
                  <a:lnTo>
                    <a:pt x="3727635" y="296258"/>
                  </a:lnTo>
                  <a:lnTo>
                    <a:pt x="3777104" y="314017"/>
                  </a:lnTo>
                  <a:lnTo>
                    <a:pt x="3827407" y="329799"/>
                  </a:lnTo>
                  <a:lnTo>
                    <a:pt x="3878596" y="343469"/>
                  </a:lnTo>
                  <a:lnTo>
                    <a:pt x="3930723" y="354890"/>
                  </a:lnTo>
                  <a:lnTo>
                    <a:pt x="3957351" y="358827"/>
                  </a:lnTo>
                  <a:lnTo>
                    <a:pt x="3971950" y="358795"/>
                  </a:lnTo>
                  <a:lnTo>
                    <a:pt x="3988038" y="356414"/>
                  </a:lnTo>
                  <a:lnTo>
                    <a:pt x="3968780" y="341437"/>
                  </a:lnTo>
                  <a:lnTo>
                    <a:pt x="3962001" y="337112"/>
                  </a:lnTo>
                  <a:lnTo>
                    <a:pt x="3888919" y="295354"/>
                  </a:lnTo>
                  <a:lnTo>
                    <a:pt x="3852157" y="274848"/>
                  </a:lnTo>
                  <a:lnTo>
                    <a:pt x="3815077" y="254992"/>
                  </a:lnTo>
                  <a:lnTo>
                    <a:pt x="3775442" y="229255"/>
                  </a:lnTo>
                  <a:lnTo>
                    <a:pt x="3745765" y="198307"/>
                  </a:lnTo>
                  <a:lnTo>
                    <a:pt x="3725981" y="162061"/>
                  </a:lnTo>
                  <a:lnTo>
                    <a:pt x="3716025" y="120427"/>
                  </a:lnTo>
                  <a:lnTo>
                    <a:pt x="3715832" y="73314"/>
                  </a:lnTo>
                  <a:lnTo>
                    <a:pt x="3716460" y="61174"/>
                  </a:lnTo>
                  <a:lnTo>
                    <a:pt x="3716830" y="36765"/>
                  </a:lnTo>
                  <a:lnTo>
                    <a:pt x="3718030" y="24720"/>
                  </a:lnTo>
                  <a:lnTo>
                    <a:pt x="3720050" y="17929"/>
                  </a:lnTo>
                  <a:lnTo>
                    <a:pt x="3723292" y="11534"/>
                  </a:lnTo>
                  <a:lnTo>
                    <a:pt x="3730203" y="0"/>
                  </a:lnTo>
                  <a:lnTo>
                    <a:pt x="3945098" y="127906"/>
                  </a:lnTo>
                  <a:lnTo>
                    <a:pt x="3987814" y="152790"/>
                  </a:lnTo>
                  <a:lnTo>
                    <a:pt x="4030668" y="177235"/>
                  </a:lnTo>
                  <a:lnTo>
                    <a:pt x="4073758" y="201149"/>
                  </a:lnTo>
                  <a:lnTo>
                    <a:pt x="4116827" y="224088"/>
                  </a:lnTo>
                  <a:lnTo>
                    <a:pt x="4160417" y="246100"/>
                  </a:lnTo>
                  <a:lnTo>
                    <a:pt x="4204430" y="267331"/>
                  </a:lnTo>
                  <a:lnTo>
                    <a:pt x="4248767" y="287928"/>
                  </a:lnTo>
                  <a:lnTo>
                    <a:pt x="4293329" y="308035"/>
                  </a:lnTo>
                  <a:lnTo>
                    <a:pt x="4338019" y="327799"/>
                  </a:lnTo>
                  <a:lnTo>
                    <a:pt x="4362101" y="340871"/>
                  </a:lnTo>
                  <a:lnTo>
                    <a:pt x="4379779" y="357070"/>
                  </a:lnTo>
                  <a:lnTo>
                    <a:pt x="4390611" y="377682"/>
                  </a:lnTo>
                  <a:lnTo>
                    <a:pt x="4394151" y="403992"/>
                  </a:lnTo>
                  <a:lnTo>
                    <a:pt x="4393622" y="473899"/>
                  </a:lnTo>
                  <a:lnTo>
                    <a:pt x="4391445" y="543680"/>
                  </a:lnTo>
                  <a:lnTo>
                    <a:pt x="4359823" y="586752"/>
                  </a:lnTo>
                  <a:lnTo>
                    <a:pt x="4172835" y="654413"/>
                  </a:lnTo>
                  <a:lnTo>
                    <a:pt x="4124436" y="672005"/>
                  </a:lnTo>
                  <a:lnTo>
                    <a:pt x="4076541" y="690617"/>
                  </a:lnTo>
                  <a:lnTo>
                    <a:pt x="4029155" y="710263"/>
                  </a:lnTo>
                  <a:lnTo>
                    <a:pt x="3982286" y="730955"/>
                  </a:lnTo>
                  <a:lnTo>
                    <a:pt x="3935943" y="752706"/>
                  </a:lnTo>
                  <a:lnTo>
                    <a:pt x="3890132" y="775530"/>
                  </a:lnTo>
                  <a:lnTo>
                    <a:pt x="3844862" y="799439"/>
                  </a:lnTo>
                  <a:lnTo>
                    <a:pt x="3800140" y="824447"/>
                  </a:lnTo>
                  <a:lnTo>
                    <a:pt x="3755973" y="850566"/>
                  </a:lnTo>
                  <a:lnTo>
                    <a:pt x="3712369" y="877809"/>
                  </a:lnTo>
                  <a:lnTo>
                    <a:pt x="3658062" y="913473"/>
                  </a:lnTo>
                  <a:lnTo>
                    <a:pt x="3624871" y="93345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0347" y="1247707"/>
              <a:ext cx="6486524" cy="74294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9148" y="1146793"/>
              <a:ext cx="5876924" cy="76295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506831"/>
            <a:ext cx="3119755" cy="3873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0800" spc="-375" dirty="0"/>
              <a:t>Our </a:t>
            </a:r>
            <a:r>
              <a:rPr sz="10800" spc="-370" dirty="0"/>
              <a:t> </a:t>
            </a:r>
            <a:r>
              <a:rPr sz="10800" spc="490" dirty="0"/>
              <a:t>c</a:t>
            </a:r>
            <a:r>
              <a:rPr sz="10800" spc="-720" dirty="0"/>
              <a:t>o</a:t>
            </a:r>
            <a:r>
              <a:rPr sz="10800" spc="-440" dirty="0"/>
              <a:t>d</a:t>
            </a:r>
            <a:r>
              <a:rPr sz="10800" spc="30" dirty="0"/>
              <a:t>e</a:t>
            </a:r>
            <a:endParaRPr sz="10800"/>
          </a:p>
        </p:txBody>
      </p:sp>
      <p:grpSp>
        <p:nvGrpSpPr>
          <p:cNvPr id="9" name="object 9"/>
          <p:cNvGrpSpPr/>
          <p:nvPr/>
        </p:nvGrpSpPr>
        <p:grpSpPr>
          <a:xfrm>
            <a:off x="827945" y="7377836"/>
            <a:ext cx="4371975" cy="2501900"/>
            <a:chOff x="827945" y="7377836"/>
            <a:chExt cx="4371975" cy="2501900"/>
          </a:xfrm>
        </p:grpSpPr>
        <p:sp>
          <p:nvSpPr>
            <p:cNvPr id="10" name="object 10"/>
            <p:cNvSpPr/>
            <p:nvPr/>
          </p:nvSpPr>
          <p:spPr>
            <a:xfrm>
              <a:off x="1794977" y="7568370"/>
              <a:ext cx="2819400" cy="890905"/>
            </a:xfrm>
            <a:custGeom>
              <a:avLst/>
              <a:gdLst/>
              <a:ahLst/>
              <a:cxnLst/>
              <a:rect l="l" t="t" r="r" b="b"/>
              <a:pathLst>
                <a:path w="2819400" h="890904">
                  <a:moveTo>
                    <a:pt x="2819029" y="890633"/>
                  </a:moveTo>
                  <a:lnTo>
                    <a:pt x="0" y="890633"/>
                  </a:lnTo>
                  <a:lnTo>
                    <a:pt x="394797" y="0"/>
                  </a:lnTo>
                  <a:lnTo>
                    <a:pt x="2424231" y="0"/>
                  </a:lnTo>
                  <a:lnTo>
                    <a:pt x="2819029" y="890633"/>
                  </a:lnTo>
                  <a:close/>
                </a:path>
              </a:pathLst>
            </a:custGeom>
            <a:solidFill>
              <a:srgbClr val="B5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6760" y="8349336"/>
              <a:ext cx="4305300" cy="1017269"/>
            </a:xfrm>
            <a:custGeom>
              <a:avLst/>
              <a:gdLst/>
              <a:ahLst/>
              <a:cxnLst/>
              <a:rect l="l" t="t" r="r" b="b"/>
              <a:pathLst>
                <a:path w="4305300" h="1017270">
                  <a:moveTo>
                    <a:pt x="4305063" y="1016917"/>
                  </a:moveTo>
                  <a:lnTo>
                    <a:pt x="0" y="1016917"/>
                  </a:lnTo>
                  <a:lnTo>
                    <a:pt x="0" y="638065"/>
                  </a:lnTo>
                  <a:lnTo>
                    <a:pt x="1752" y="590462"/>
                  </a:lnTo>
                  <a:lnTo>
                    <a:pt x="6928" y="543806"/>
                  </a:lnTo>
                  <a:lnTo>
                    <a:pt x="15404" y="498221"/>
                  </a:lnTo>
                  <a:lnTo>
                    <a:pt x="27055" y="453831"/>
                  </a:lnTo>
                  <a:lnTo>
                    <a:pt x="41758" y="410759"/>
                  </a:lnTo>
                  <a:lnTo>
                    <a:pt x="59390" y="369129"/>
                  </a:lnTo>
                  <a:lnTo>
                    <a:pt x="79825" y="329064"/>
                  </a:lnTo>
                  <a:lnTo>
                    <a:pt x="102942" y="290689"/>
                  </a:lnTo>
                  <a:lnTo>
                    <a:pt x="128616" y="254126"/>
                  </a:lnTo>
                  <a:lnTo>
                    <a:pt x="156723" y="219500"/>
                  </a:lnTo>
                  <a:lnTo>
                    <a:pt x="187140" y="186933"/>
                  </a:lnTo>
                  <a:lnTo>
                    <a:pt x="219743" y="156550"/>
                  </a:lnTo>
                  <a:lnTo>
                    <a:pt x="254407" y="128474"/>
                  </a:lnTo>
                  <a:lnTo>
                    <a:pt x="291011" y="102828"/>
                  </a:lnTo>
                  <a:lnTo>
                    <a:pt x="329429" y="79737"/>
                  </a:lnTo>
                  <a:lnTo>
                    <a:pt x="369538" y="59324"/>
                  </a:lnTo>
                  <a:lnTo>
                    <a:pt x="411214" y="41712"/>
                  </a:lnTo>
                  <a:lnTo>
                    <a:pt x="454333" y="27025"/>
                  </a:lnTo>
                  <a:lnTo>
                    <a:pt x="498773" y="15387"/>
                  </a:lnTo>
                  <a:lnTo>
                    <a:pt x="544408" y="6921"/>
                  </a:lnTo>
                  <a:lnTo>
                    <a:pt x="591116" y="1750"/>
                  </a:lnTo>
                  <a:lnTo>
                    <a:pt x="638772" y="0"/>
                  </a:lnTo>
                  <a:lnTo>
                    <a:pt x="3666290" y="0"/>
                  </a:lnTo>
                  <a:lnTo>
                    <a:pt x="3713946" y="1750"/>
                  </a:lnTo>
                  <a:lnTo>
                    <a:pt x="3760654" y="6921"/>
                  </a:lnTo>
                  <a:lnTo>
                    <a:pt x="3806290" y="15387"/>
                  </a:lnTo>
                  <a:lnTo>
                    <a:pt x="3850729" y="27025"/>
                  </a:lnTo>
                  <a:lnTo>
                    <a:pt x="3893849" y="41712"/>
                  </a:lnTo>
                  <a:lnTo>
                    <a:pt x="3935525" y="59324"/>
                  </a:lnTo>
                  <a:lnTo>
                    <a:pt x="3975634" y="79737"/>
                  </a:lnTo>
                  <a:lnTo>
                    <a:pt x="4014052" y="102828"/>
                  </a:lnTo>
                  <a:lnTo>
                    <a:pt x="4050655" y="128474"/>
                  </a:lnTo>
                  <a:lnTo>
                    <a:pt x="4085320" y="156550"/>
                  </a:lnTo>
                  <a:lnTo>
                    <a:pt x="4117923" y="186933"/>
                  </a:lnTo>
                  <a:lnTo>
                    <a:pt x="4148339" y="219499"/>
                  </a:lnTo>
                  <a:lnTo>
                    <a:pt x="4176446" y="254126"/>
                  </a:lnTo>
                  <a:lnTo>
                    <a:pt x="4202120" y="290689"/>
                  </a:lnTo>
                  <a:lnTo>
                    <a:pt x="4225237" y="329064"/>
                  </a:lnTo>
                  <a:lnTo>
                    <a:pt x="4245673" y="369129"/>
                  </a:lnTo>
                  <a:lnTo>
                    <a:pt x="4263304" y="410759"/>
                  </a:lnTo>
                  <a:lnTo>
                    <a:pt x="4278008" y="453830"/>
                  </a:lnTo>
                  <a:lnTo>
                    <a:pt x="4289659" y="498221"/>
                  </a:lnTo>
                  <a:lnTo>
                    <a:pt x="4298134" y="543806"/>
                  </a:lnTo>
                  <a:lnTo>
                    <a:pt x="4303310" y="590462"/>
                  </a:lnTo>
                  <a:lnTo>
                    <a:pt x="4305063" y="638065"/>
                  </a:lnTo>
                  <a:lnTo>
                    <a:pt x="4305063" y="1016917"/>
                  </a:lnTo>
                  <a:close/>
                </a:path>
              </a:pathLst>
            </a:custGeom>
            <a:solidFill>
              <a:srgbClr val="FFE1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1215" y="8966354"/>
              <a:ext cx="309880" cy="144145"/>
            </a:xfrm>
            <a:custGeom>
              <a:avLst/>
              <a:gdLst/>
              <a:ahLst/>
              <a:cxnLst/>
              <a:rect l="l" t="t" r="r" b="b"/>
              <a:pathLst>
                <a:path w="309880" h="144145">
                  <a:moveTo>
                    <a:pt x="245084" y="144007"/>
                  </a:moveTo>
                  <a:lnTo>
                    <a:pt x="0" y="144007"/>
                  </a:lnTo>
                  <a:lnTo>
                    <a:pt x="0" y="0"/>
                  </a:lnTo>
                  <a:lnTo>
                    <a:pt x="245084" y="0"/>
                  </a:lnTo>
                  <a:lnTo>
                    <a:pt x="270106" y="5036"/>
                  </a:lnTo>
                  <a:lnTo>
                    <a:pt x="290552" y="18693"/>
                  </a:lnTo>
                  <a:lnTo>
                    <a:pt x="304345" y="38788"/>
                  </a:lnTo>
                  <a:lnTo>
                    <a:pt x="309405" y="63141"/>
                  </a:lnTo>
                  <a:lnTo>
                    <a:pt x="309405" y="79758"/>
                  </a:lnTo>
                  <a:lnTo>
                    <a:pt x="304345" y="104751"/>
                  </a:lnTo>
                  <a:lnTo>
                    <a:pt x="290552" y="125176"/>
                  </a:lnTo>
                  <a:lnTo>
                    <a:pt x="270106" y="138953"/>
                  </a:lnTo>
                  <a:lnTo>
                    <a:pt x="245084" y="144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0883" y="7411069"/>
              <a:ext cx="2030730" cy="154305"/>
            </a:xfrm>
            <a:custGeom>
              <a:avLst/>
              <a:gdLst/>
              <a:ahLst/>
              <a:cxnLst/>
              <a:rect l="l" t="t" r="r" b="b"/>
              <a:pathLst>
                <a:path w="2030729" h="154304">
                  <a:moveTo>
                    <a:pt x="2030543" y="153977"/>
                  </a:moveTo>
                  <a:lnTo>
                    <a:pt x="0" y="153977"/>
                  </a:lnTo>
                  <a:lnTo>
                    <a:pt x="7833" y="105209"/>
                  </a:lnTo>
                  <a:lnTo>
                    <a:pt x="29667" y="62929"/>
                  </a:lnTo>
                  <a:lnTo>
                    <a:pt x="62999" y="29634"/>
                  </a:lnTo>
                  <a:lnTo>
                    <a:pt x="105326" y="7825"/>
                  </a:lnTo>
                  <a:lnTo>
                    <a:pt x="154148" y="0"/>
                  </a:lnTo>
                  <a:lnTo>
                    <a:pt x="1875286" y="0"/>
                  </a:lnTo>
                  <a:lnTo>
                    <a:pt x="1924223" y="7825"/>
                  </a:lnTo>
                  <a:lnTo>
                    <a:pt x="1966826" y="29634"/>
                  </a:lnTo>
                  <a:lnTo>
                    <a:pt x="2000486" y="62929"/>
                  </a:lnTo>
                  <a:lnTo>
                    <a:pt x="2022594" y="105209"/>
                  </a:lnTo>
                  <a:lnTo>
                    <a:pt x="2030543" y="153977"/>
                  </a:lnTo>
                  <a:close/>
                </a:path>
              </a:pathLst>
            </a:custGeom>
            <a:solidFill>
              <a:srgbClr val="FFE1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945" y="7377836"/>
              <a:ext cx="4371602" cy="2501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7173" y="1224658"/>
            <a:ext cx="15706725" cy="8013700"/>
            <a:chOff x="1557173" y="1224658"/>
            <a:chExt cx="15706725" cy="8013700"/>
          </a:xfrm>
        </p:grpSpPr>
        <p:sp>
          <p:nvSpPr>
            <p:cNvPr id="3" name="object 3"/>
            <p:cNvSpPr/>
            <p:nvPr/>
          </p:nvSpPr>
          <p:spPr>
            <a:xfrm>
              <a:off x="1588313" y="1275153"/>
              <a:ext cx="15636875" cy="7944484"/>
            </a:xfrm>
            <a:custGeom>
              <a:avLst/>
              <a:gdLst/>
              <a:ahLst/>
              <a:cxnLst/>
              <a:rect l="l" t="t" r="r" b="b"/>
              <a:pathLst>
                <a:path w="15636875" h="7944484">
                  <a:moveTo>
                    <a:pt x="15636672" y="7944121"/>
                  </a:moveTo>
                  <a:lnTo>
                    <a:pt x="0" y="7920816"/>
                  </a:lnTo>
                  <a:lnTo>
                    <a:pt x="0" y="2795682"/>
                  </a:lnTo>
                  <a:lnTo>
                    <a:pt x="54422" y="58263"/>
                  </a:lnTo>
                  <a:lnTo>
                    <a:pt x="7791259" y="0"/>
                  </a:lnTo>
                  <a:lnTo>
                    <a:pt x="15578362" y="15536"/>
                  </a:lnTo>
                  <a:lnTo>
                    <a:pt x="15636672" y="7944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57173" y="1224658"/>
              <a:ext cx="15706725" cy="8013700"/>
            </a:xfrm>
            <a:custGeom>
              <a:avLst/>
              <a:gdLst/>
              <a:ahLst/>
              <a:cxnLst/>
              <a:rect l="l" t="t" r="r" b="b"/>
              <a:pathLst>
                <a:path w="15706725" h="8013700">
                  <a:moveTo>
                    <a:pt x="13442962" y="12699"/>
                  </a:moveTo>
                  <a:lnTo>
                    <a:pt x="9761804" y="12699"/>
                  </a:lnTo>
                  <a:lnTo>
                    <a:pt x="9859586" y="0"/>
                  </a:lnTo>
                  <a:lnTo>
                    <a:pt x="13289639" y="0"/>
                  </a:lnTo>
                  <a:lnTo>
                    <a:pt x="13442962" y="12699"/>
                  </a:lnTo>
                  <a:close/>
                </a:path>
                <a:path w="15706725" h="8013700">
                  <a:moveTo>
                    <a:pt x="14512545" y="25399"/>
                  </a:moveTo>
                  <a:lnTo>
                    <a:pt x="3480206" y="25399"/>
                  </a:lnTo>
                  <a:lnTo>
                    <a:pt x="5517762" y="12699"/>
                  </a:lnTo>
                  <a:lnTo>
                    <a:pt x="14461724" y="12699"/>
                  </a:lnTo>
                  <a:lnTo>
                    <a:pt x="14512545" y="25399"/>
                  </a:lnTo>
                  <a:close/>
                </a:path>
                <a:path w="15706725" h="8013700">
                  <a:moveTo>
                    <a:pt x="14969938" y="38099"/>
                  </a:moveTo>
                  <a:lnTo>
                    <a:pt x="2179639" y="38099"/>
                  </a:lnTo>
                  <a:lnTo>
                    <a:pt x="2231176" y="25399"/>
                  </a:lnTo>
                  <a:lnTo>
                    <a:pt x="14919117" y="25399"/>
                  </a:lnTo>
                  <a:lnTo>
                    <a:pt x="14969938" y="38099"/>
                  </a:lnTo>
                  <a:close/>
                </a:path>
                <a:path w="15706725" h="8013700">
                  <a:moveTo>
                    <a:pt x="15526832" y="50799"/>
                  </a:moveTo>
                  <a:lnTo>
                    <a:pt x="1661196" y="50799"/>
                  </a:lnTo>
                  <a:lnTo>
                    <a:pt x="1819487" y="38099"/>
                  </a:lnTo>
                  <a:lnTo>
                    <a:pt x="15482220" y="38099"/>
                  </a:lnTo>
                  <a:lnTo>
                    <a:pt x="15526832" y="50799"/>
                  </a:lnTo>
                  <a:close/>
                </a:path>
                <a:path w="15706725" h="8013700">
                  <a:moveTo>
                    <a:pt x="15706724" y="7962899"/>
                  </a:moveTo>
                  <a:lnTo>
                    <a:pt x="15640600" y="7962899"/>
                  </a:lnTo>
                  <a:lnTo>
                    <a:pt x="15643455" y="7924799"/>
                  </a:lnTo>
                  <a:lnTo>
                    <a:pt x="15645946" y="7899399"/>
                  </a:lnTo>
                  <a:lnTo>
                    <a:pt x="15647707" y="7861299"/>
                  </a:lnTo>
                  <a:lnTo>
                    <a:pt x="15648376" y="7835899"/>
                  </a:lnTo>
                  <a:lnTo>
                    <a:pt x="15646074" y="7632699"/>
                  </a:lnTo>
                  <a:lnTo>
                    <a:pt x="15644982" y="7531099"/>
                  </a:lnTo>
                  <a:lnTo>
                    <a:pt x="15643840" y="7416799"/>
                  </a:lnTo>
                  <a:lnTo>
                    <a:pt x="15642925" y="7315199"/>
                  </a:lnTo>
                  <a:lnTo>
                    <a:pt x="15642218" y="7226299"/>
                  </a:lnTo>
                  <a:lnTo>
                    <a:pt x="15641862" y="7175499"/>
                  </a:lnTo>
                  <a:lnTo>
                    <a:pt x="15641269" y="7073899"/>
                  </a:lnTo>
                  <a:lnTo>
                    <a:pt x="15640989" y="7010399"/>
                  </a:lnTo>
                  <a:lnTo>
                    <a:pt x="15640850" y="6972299"/>
                  </a:lnTo>
                  <a:lnTo>
                    <a:pt x="15640747" y="6934199"/>
                  </a:lnTo>
                  <a:lnTo>
                    <a:pt x="15640666" y="6807199"/>
                  </a:lnTo>
                  <a:lnTo>
                    <a:pt x="15640862" y="6769099"/>
                  </a:lnTo>
                  <a:lnTo>
                    <a:pt x="15641539" y="6718299"/>
                  </a:lnTo>
                  <a:lnTo>
                    <a:pt x="15642472" y="6654799"/>
                  </a:lnTo>
                  <a:lnTo>
                    <a:pt x="15643501" y="6603999"/>
                  </a:lnTo>
                  <a:lnTo>
                    <a:pt x="15644467" y="6553199"/>
                  </a:lnTo>
                  <a:lnTo>
                    <a:pt x="15645208" y="6502399"/>
                  </a:lnTo>
                  <a:lnTo>
                    <a:pt x="15645565" y="6451599"/>
                  </a:lnTo>
                  <a:lnTo>
                    <a:pt x="15645378" y="6400799"/>
                  </a:lnTo>
                  <a:lnTo>
                    <a:pt x="15644488" y="6337299"/>
                  </a:lnTo>
                  <a:lnTo>
                    <a:pt x="15644349" y="6299199"/>
                  </a:lnTo>
                  <a:lnTo>
                    <a:pt x="15643955" y="6248399"/>
                  </a:lnTo>
                  <a:lnTo>
                    <a:pt x="15643336" y="6197599"/>
                  </a:lnTo>
                  <a:lnTo>
                    <a:pt x="15642525" y="6146799"/>
                  </a:lnTo>
                  <a:lnTo>
                    <a:pt x="15641555" y="6095999"/>
                  </a:lnTo>
                  <a:lnTo>
                    <a:pt x="15640456" y="6045199"/>
                  </a:lnTo>
                  <a:lnTo>
                    <a:pt x="15639262" y="5994399"/>
                  </a:lnTo>
                  <a:lnTo>
                    <a:pt x="15638003" y="5943599"/>
                  </a:lnTo>
                  <a:lnTo>
                    <a:pt x="15636713" y="5892799"/>
                  </a:lnTo>
                  <a:lnTo>
                    <a:pt x="15636245" y="5892799"/>
                  </a:lnTo>
                  <a:lnTo>
                    <a:pt x="15634777" y="5854699"/>
                  </a:lnTo>
                  <a:lnTo>
                    <a:pt x="15634267" y="5829299"/>
                  </a:lnTo>
                  <a:lnTo>
                    <a:pt x="15633747" y="5816599"/>
                  </a:lnTo>
                  <a:lnTo>
                    <a:pt x="15632132" y="5740399"/>
                  </a:lnTo>
                  <a:lnTo>
                    <a:pt x="15631575" y="5702299"/>
                  </a:lnTo>
                  <a:lnTo>
                    <a:pt x="15631011" y="5676899"/>
                  </a:lnTo>
                  <a:lnTo>
                    <a:pt x="15630439" y="5638799"/>
                  </a:lnTo>
                  <a:lnTo>
                    <a:pt x="15629271" y="5575299"/>
                  </a:lnTo>
                  <a:lnTo>
                    <a:pt x="15628076" y="5486399"/>
                  </a:lnTo>
                  <a:lnTo>
                    <a:pt x="15625612" y="5308599"/>
                  </a:lnTo>
                  <a:lnTo>
                    <a:pt x="15624348" y="5206999"/>
                  </a:lnTo>
                  <a:lnTo>
                    <a:pt x="15622419" y="5041899"/>
                  </a:lnTo>
                  <a:lnTo>
                    <a:pt x="15620459" y="4876799"/>
                  </a:lnTo>
                  <a:lnTo>
                    <a:pt x="15615810" y="4432299"/>
                  </a:lnTo>
                  <a:lnTo>
                    <a:pt x="15613021" y="4140199"/>
                  </a:lnTo>
                  <a:lnTo>
                    <a:pt x="15609825" y="3797299"/>
                  </a:lnTo>
                  <a:lnTo>
                    <a:pt x="15605933" y="3365499"/>
                  </a:lnTo>
                  <a:lnTo>
                    <a:pt x="15601598" y="2857499"/>
                  </a:lnTo>
                  <a:lnTo>
                    <a:pt x="15597048" y="2298699"/>
                  </a:lnTo>
                  <a:lnTo>
                    <a:pt x="15592639" y="1727199"/>
                  </a:lnTo>
                  <a:lnTo>
                    <a:pt x="15586973" y="927099"/>
                  </a:lnTo>
                  <a:lnTo>
                    <a:pt x="15586410" y="825499"/>
                  </a:lnTo>
                  <a:lnTo>
                    <a:pt x="15586178" y="761999"/>
                  </a:lnTo>
                  <a:lnTo>
                    <a:pt x="15567095" y="292099"/>
                  </a:lnTo>
                  <a:lnTo>
                    <a:pt x="15562854" y="190499"/>
                  </a:lnTo>
                  <a:lnTo>
                    <a:pt x="15558289" y="152399"/>
                  </a:lnTo>
                  <a:lnTo>
                    <a:pt x="15543827" y="139699"/>
                  </a:lnTo>
                  <a:lnTo>
                    <a:pt x="15509573" y="126999"/>
                  </a:lnTo>
                  <a:lnTo>
                    <a:pt x="15396839" y="126999"/>
                  </a:lnTo>
                  <a:lnTo>
                    <a:pt x="15373589" y="114299"/>
                  </a:lnTo>
                  <a:lnTo>
                    <a:pt x="15245990" y="114299"/>
                  </a:lnTo>
                  <a:lnTo>
                    <a:pt x="15039960" y="101599"/>
                  </a:lnTo>
                  <a:lnTo>
                    <a:pt x="14780916" y="101599"/>
                  </a:lnTo>
                  <a:lnTo>
                    <a:pt x="14729157" y="88899"/>
                  </a:lnTo>
                  <a:lnTo>
                    <a:pt x="14217865" y="88899"/>
                  </a:lnTo>
                  <a:lnTo>
                    <a:pt x="14116072" y="76199"/>
                  </a:lnTo>
                  <a:lnTo>
                    <a:pt x="13350071" y="76199"/>
                  </a:lnTo>
                  <a:lnTo>
                    <a:pt x="12583683" y="63499"/>
                  </a:lnTo>
                  <a:lnTo>
                    <a:pt x="1190944" y="63499"/>
                  </a:lnTo>
                  <a:lnTo>
                    <a:pt x="1343352" y="50799"/>
                  </a:lnTo>
                  <a:lnTo>
                    <a:pt x="15586194" y="50799"/>
                  </a:lnTo>
                  <a:lnTo>
                    <a:pt x="15609502" y="63499"/>
                  </a:lnTo>
                  <a:lnTo>
                    <a:pt x="15611810" y="88899"/>
                  </a:lnTo>
                  <a:lnTo>
                    <a:pt x="15614968" y="139699"/>
                  </a:lnTo>
                  <a:lnTo>
                    <a:pt x="15617276" y="165099"/>
                  </a:lnTo>
                  <a:lnTo>
                    <a:pt x="15619500" y="203199"/>
                  </a:lnTo>
                  <a:lnTo>
                    <a:pt x="15621537" y="253999"/>
                  </a:lnTo>
                  <a:lnTo>
                    <a:pt x="15623434" y="304799"/>
                  </a:lnTo>
                  <a:lnTo>
                    <a:pt x="15625238" y="342899"/>
                  </a:lnTo>
                  <a:lnTo>
                    <a:pt x="15628752" y="444499"/>
                  </a:lnTo>
                  <a:lnTo>
                    <a:pt x="15630556" y="495299"/>
                  </a:lnTo>
                  <a:lnTo>
                    <a:pt x="15632453" y="546099"/>
                  </a:lnTo>
                  <a:lnTo>
                    <a:pt x="15634489" y="596899"/>
                  </a:lnTo>
                  <a:lnTo>
                    <a:pt x="15636713" y="647699"/>
                  </a:lnTo>
                  <a:lnTo>
                    <a:pt x="15636986" y="711199"/>
                  </a:lnTo>
                  <a:lnTo>
                    <a:pt x="15637779" y="838199"/>
                  </a:lnTo>
                  <a:lnTo>
                    <a:pt x="15640377" y="1181099"/>
                  </a:lnTo>
                  <a:lnTo>
                    <a:pt x="15642860" y="1498599"/>
                  </a:lnTo>
                  <a:lnTo>
                    <a:pt x="15646945" y="1981199"/>
                  </a:lnTo>
                  <a:lnTo>
                    <a:pt x="15651251" y="2463799"/>
                  </a:lnTo>
                  <a:lnTo>
                    <a:pt x="15658579" y="3238499"/>
                  </a:lnTo>
                  <a:lnTo>
                    <a:pt x="15665197" y="3886199"/>
                  </a:lnTo>
                  <a:lnTo>
                    <a:pt x="15668221" y="4165599"/>
                  </a:lnTo>
                  <a:lnTo>
                    <a:pt x="15670505" y="4356099"/>
                  </a:lnTo>
                  <a:lnTo>
                    <a:pt x="15672791" y="4559299"/>
                  </a:lnTo>
                  <a:lnTo>
                    <a:pt x="15675071" y="4737099"/>
                  </a:lnTo>
                  <a:lnTo>
                    <a:pt x="15676583" y="4864099"/>
                  </a:lnTo>
                  <a:lnTo>
                    <a:pt x="15678087" y="4978399"/>
                  </a:lnTo>
                  <a:lnTo>
                    <a:pt x="15681055" y="5181599"/>
                  </a:lnTo>
                  <a:lnTo>
                    <a:pt x="15682515" y="5283199"/>
                  </a:lnTo>
                  <a:lnTo>
                    <a:pt x="15685372" y="5460999"/>
                  </a:lnTo>
                  <a:lnTo>
                    <a:pt x="15686764" y="5537199"/>
                  </a:lnTo>
                  <a:lnTo>
                    <a:pt x="15687450" y="5562599"/>
                  </a:lnTo>
                  <a:lnTo>
                    <a:pt x="15688800" y="5638799"/>
                  </a:lnTo>
                  <a:lnTo>
                    <a:pt x="15690765" y="5714999"/>
                  </a:lnTo>
                  <a:lnTo>
                    <a:pt x="15691403" y="5740399"/>
                  </a:lnTo>
                  <a:lnTo>
                    <a:pt x="15692031" y="5753099"/>
                  </a:lnTo>
                  <a:lnTo>
                    <a:pt x="15692650" y="5778499"/>
                  </a:lnTo>
                  <a:lnTo>
                    <a:pt x="15694445" y="5816599"/>
                  </a:lnTo>
                  <a:lnTo>
                    <a:pt x="15695023" y="5829299"/>
                  </a:lnTo>
                  <a:lnTo>
                    <a:pt x="15697592" y="5880099"/>
                  </a:lnTo>
                  <a:lnTo>
                    <a:pt x="15699767" y="5930899"/>
                  </a:lnTo>
                  <a:lnTo>
                    <a:pt x="15701573" y="5981699"/>
                  </a:lnTo>
                  <a:lnTo>
                    <a:pt x="15703040" y="6032499"/>
                  </a:lnTo>
                  <a:lnTo>
                    <a:pt x="15704194" y="6083299"/>
                  </a:lnTo>
                  <a:lnTo>
                    <a:pt x="15705064" y="6134099"/>
                  </a:lnTo>
                  <a:lnTo>
                    <a:pt x="15705677" y="6184899"/>
                  </a:lnTo>
                  <a:lnTo>
                    <a:pt x="15706060" y="6235699"/>
                  </a:lnTo>
                  <a:lnTo>
                    <a:pt x="15706152" y="6261099"/>
                  </a:lnTo>
                  <a:lnTo>
                    <a:pt x="15706062" y="6400799"/>
                  </a:lnTo>
                  <a:lnTo>
                    <a:pt x="15705857" y="6451599"/>
                  </a:lnTo>
                  <a:lnTo>
                    <a:pt x="15705306" y="6527799"/>
                  </a:lnTo>
                  <a:lnTo>
                    <a:pt x="15705101" y="6553199"/>
                  </a:lnTo>
                  <a:lnTo>
                    <a:pt x="15703771" y="6705599"/>
                  </a:lnTo>
                  <a:lnTo>
                    <a:pt x="15703387" y="6756399"/>
                  </a:lnTo>
                  <a:lnTo>
                    <a:pt x="15703078" y="6807199"/>
                  </a:lnTo>
                  <a:lnTo>
                    <a:pt x="15702975" y="6832599"/>
                  </a:lnTo>
                  <a:lnTo>
                    <a:pt x="15702854" y="6870699"/>
                  </a:lnTo>
                  <a:lnTo>
                    <a:pt x="15702978" y="7035799"/>
                  </a:lnTo>
                  <a:lnTo>
                    <a:pt x="15703160" y="7086599"/>
                  </a:lnTo>
                  <a:lnTo>
                    <a:pt x="15703402" y="7137399"/>
                  </a:lnTo>
                  <a:lnTo>
                    <a:pt x="15703698" y="7188199"/>
                  </a:lnTo>
                  <a:lnTo>
                    <a:pt x="15704333" y="7277099"/>
                  </a:lnTo>
                  <a:lnTo>
                    <a:pt x="15705227" y="7378699"/>
                  </a:lnTo>
                  <a:lnTo>
                    <a:pt x="15705730" y="7429499"/>
                  </a:lnTo>
                  <a:lnTo>
                    <a:pt x="15706724" y="7518399"/>
                  </a:lnTo>
                  <a:lnTo>
                    <a:pt x="15706724" y="7962899"/>
                  </a:lnTo>
                  <a:close/>
                </a:path>
                <a:path w="15706725" h="8013700">
                  <a:moveTo>
                    <a:pt x="9418915" y="76199"/>
                  </a:moveTo>
                  <a:lnTo>
                    <a:pt x="790292" y="76199"/>
                  </a:lnTo>
                  <a:lnTo>
                    <a:pt x="840021" y="63499"/>
                  </a:lnTo>
                  <a:lnTo>
                    <a:pt x="9801046" y="63499"/>
                  </a:lnTo>
                  <a:lnTo>
                    <a:pt x="9418915" y="76199"/>
                  </a:lnTo>
                  <a:close/>
                </a:path>
                <a:path w="15706725" h="8013700">
                  <a:moveTo>
                    <a:pt x="2874922" y="88899"/>
                  </a:moveTo>
                  <a:lnTo>
                    <a:pt x="394323" y="88899"/>
                  </a:lnTo>
                  <a:lnTo>
                    <a:pt x="443723" y="76199"/>
                  </a:lnTo>
                  <a:lnTo>
                    <a:pt x="2925235" y="76199"/>
                  </a:lnTo>
                  <a:lnTo>
                    <a:pt x="2874922" y="88899"/>
                  </a:lnTo>
                  <a:close/>
                </a:path>
                <a:path w="15706725" h="8013700">
                  <a:moveTo>
                    <a:pt x="4016728" y="88899"/>
                  </a:moveTo>
                  <a:lnTo>
                    <a:pt x="3679935" y="88899"/>
                  </a:lnTo>
                  <a:lnTo>
                    <a:pt x="3428368" y="76199"/>
                  </a:lnTo>
                  <a:lnTo>
                    <a:pt x="6108631" y="76199"/>
                  </a:lnTo>
                  <a:lnTo>
                    <a:pt x="4016728" y="88899"/>
                  </a:lnTo>
                  <a:close/>
                </a:path>
                <a:path w="15706725" h="8013700">
                  <a:moveTo>
                    <a:pt x="2269015" y="101599"/>
                  </a:moveTo>
                  <a:lnTo>
                    <a:pt x="145093" y="101599"/>
                  </a:lnTo>
                  <a:lnTo>
                    <a:pt x="193316" y="88899"/>
                  </a:lnTo>
                  <a:lnTo>
                    <a:pt x="2321475" y="88899"/>
                  </a:lnTo>
                  <a:lnTo>
                    <a:pt x="2269015" y="101599"/>
                  </a:lnTo>
                  <a:close/>
                </a:path>
                <a:path w="15706725" h="8013700">
                  <a:moveTo>
                    <a:pt x="1604915" y="114299"/>
                  </a:moveTo>
                  <a:lnTo>
                    <a:pt x="38913" y="114299"/>
                  </a:lnTo>
                  <a:lnTo>
                    <a:pt x="104136" y="101599"/>
                  </a:lnTo>
                  <a:lnTo>
                    <a:pt x="1806788" y="101599"/>
                  </a:lnTo>
                  <a:lnTo>
                    <a:pt x="1604915" y="114299"/>
                  </a:lnTo>
                  <a:close/>
                </a:path>
                <a:path w="15706725" h="8013700">
                  <a:moveTo>
                    <a:pt x="15706724" y="8013699"/>
                  </a:moveTo>
                  <a:lnTo>
                    <a:pt x="13344986" y="8013699"/>
                  </a:lnTo>
                  <a:lnTo>
                    <a:pt x="13294246" y="8000999"/>
                  </a:lnTo>
                  <a:lnTo>
                    <a:pt x="11930509" y="8000999"/>
                  </a:lnTo>
                  <a:lnTo>
                    <a:pt x="11879895" y="7988299"/>
                  </a:lnTo>
                  <a:lnTo>
                    <a:pt x="11676703" y="7988299"/>
                  </a:lnTo>
                  <a:lnTo>
                    <a:pt x="11018056" y="7975599"/>
                  </a:lnTo>
                  <a:lnTo>
                    <a:pt x="28648" y="7975599"/>
                  </a:lnTo>
                  <a:lnTo>
                    <a:pt x="16075" y="7962899"/>
                  </a:lnTo>
                  <a:lnTo>
                    <a:pt x="10062" y="7950199"/>
                  </a:lnTo>
                  <a:lnTo>
                    <a:pt x="11702" y="7924799"/>
                  </a:lnTo>
                  <a:lnTo>
                    <a:pt x="20175" y="7886699"/>
                  </a:lnTo>
                  <a:lnTo>
                    <a:pt x="25551" y="7848599"/>
                  </a:lnTo>
                  <a:lnTo>
                    <a:pt x="28375" y="7797799"/>
                  </a:lnTo>
                  <a:lnTo>
                    <a:pt x="29195" y="7746999"/>
                  </a:lnTo>
                  <a:lnTo>
                    <a:pt x="28557" y="7696199"/>
                  </a:lnTo>
                  <a:lnTo>
                    <a:pt x="27009" y="7632699"/>
                  </a:lnTo>
                  <a:lnTo>
                    <a:pt x="25095" y="7581899"/>
                  </a:lnTo>
                  <a:lnTo>
                    <a:pt x="23364" y="7518399"/>
                  </a:lnTo>
                  <a:lnTo>
                    <a:pt x="22689" y="7467599"/>
                  </a:lnTo>
                  <a:lnTo>
                    <a:pt x="21905" y="7416799"/>
                  </a:lnTo>
                  <a:lnTo>
                    <a:pt x="21033" y="7365999"/>
                  </a:lnTo>
                  <a:lnTo>
                    <a:pt x="20093" y="7315199"/>
                  </a:lnTo>
                  <a:lnTo>
                    <a:pt x="19105" y="7264399"/>
                  </a:lnTo>
                  <a:lnTo>
                    <a:pt x="16060" y="7111999"/>
                  </a:lnTo>
                  <a:lnTo>
                    <a:pt x="15086" y="7061199"/>
                  </a:lnTo>
                  <a:lnTo>
                    <a:pt x="14166" y="7010399"/>
                  </a:lnTo>
                  <a:lnTo>
                    <a:pt x="13321" y="6959599"/>
                  </a:lnTo>
                  <a:lnTo>
                    <a:pt x="12571" y="6908799"/>
                  </a:lnTo>
                  <a:lnTo>
                    <a:pt x="11937" y="6857999"/>
                  </a:lnTo>
                  <a:lnTo>
                    <a:pt x="11439" y="6807199"/>
                  </a:lnTo>
                  <a:lnTo>
                    <a:pt x="11097" y="6756399"/>
                  </a:lnTo>
                  <a:lnTo>
                    <a:pt x="10964" y="6654799"/>
                  </a:lnTo>
                  <a:lnTo>
                    <a:pt x="11214" y="6603999"/>
                  </a:lnTo>
                  <a:lnTo>
                    <a:pt x="11702" y="6553199"/>
                  </a:lnTo>
                  <a:lnTo>
                    <a:pt x="11286" y="6527799"/>
                  </a:lnTo>
                  <a:lnTo>
                    <a:pt x="10417" y="6451599"/>
                  </a:lnTo>
                  <a:lnTo>
                    <a:pt x="9868" y="6388099"/>
                  </a:lnTo>
                  <a:lnTo>
                    <a:pt x="9100" y="6286499"/>
                  </a:lnTo>
                  <a:lnTo>
                    <a:pt x="7860" y="6095999"/>
                  </a:lnTo>
                  <a:lnTo>
                    <a:pt x="6906" y="5918199"/>
                  </a:lnTo>
                  <a:lnTo>
                    <a:pt x="5792" y="5676899"/>
                  </a:lnTo>
                  <a:lnTo>
                    <a:pt x="4799" y="5448299"/>
                  </a:lnTo>
                  <a:lnTo>
                    <a:pt x="3693" y="5143499"/>
                  </a:lnTo>
                  <a:lnTo>
                    <a:pt x="2662" y="4825999"/>
                  </a:lnTo>
                  <a:lnTo>
                    <a:pt x="1730" y="4495799"/>
                  </a:lnTo>
                  <a:lnTo>
                    <a:pt x="921" y="4140199"/>
                  </a:lnTo>
                  <a:lnTo>
                    <a:pt x="379" y="3860799"/>
                  </a:lnTo>
                  <a:lnTo>
                    <a:pt x="0" y="3619499"/>
                  </a:lnTo>
                  <a:lnTo>
                    <a:pt x="0" y="2070099"/>
                  </a:lnTo>
                  <a:lnTo>
                    <a:pt x="360" y="1904999"/>
                  </a:lnTo>
                  <a:lnTo>
                    <a:pt x="681" y="1790699"/>
                  </a:lnTo>
                  <a:lnTo>
                    <a:pt x="1533" y="1562099"/>
                  </a:lnTo>
                  <a:lnTo>
                    <a:pt x="1949" y="1473199"/>
                  </a:lnTo>
                  <a:lnTo>
                    <a:pt x="3064" y="1282699"/>
                  </a:lnTo>
                  <a:lnTo>
                    <a:pt x="3706" y="1206499"/>
                  </a:lnTo>
                  <a:lnTo>
                    <a:pt x="4050" y="1155699"/>
                  </a:lnTo>
                  <a:lnTo>
                    <a:pt x="4782" y="1079499"/>
                  </a:lnTo>
                  <a:lnTo>
                    <a:pt x="5170" y="1054099"/>
                  </a:lnTo>
                  <a:lnTo>
                    <a:pt x="5994" y="977899"/>
                  </a:lnTo>
                  <a:lnTo>
                    <a:pt x="6882" y="927099"/>
                  </a:lnTo>
                  <a:lnTo>
                    <a:pt x="7350" y="888999"/>
                  </a:lnTo>
                  <a:lnTo>
                    <a:pt x="8336" y="838199"/>
                  </a:lnTo>
                  <a:lnTo>
                    <a:pt x="8854" y="825499"/>
                  </a:lnTo>
                  <a:lnTo>
                    <a:pt x="9389" y="800099"/>
                  </a:lnTo>
                  <a:lnTo>
                    <a:pt x="10510" y="774699"/>
                  </a:lnTo>
                  <a:lnTo>
                    <a:pt x="11097" y="749299"/>
                  </a:lnTo>
                  <a:lnTo>
                    <a:pt x="11702" y="736599"/>
                  </a:lnTo>
                  <a:lnTo>
                    <a:pt x="13226" y="698499"/>
                  </a:lnTo>
                  <a:lnTo>
                    <a:pt x="13630" y="647699"/>
                  </a:lnTo>
                  <a:lnTo>
                    <a:pt x="13661" y="596899"/>
                  </a:lnTo>
                  <a:lnTo>
                    <a:pt x="14066" y="546099"/>
                  </a:lnTo>
                  <a:lnTo>
                    <a:pt x="15590" y="495299"/>
                  </a:lnTo>
                  <a:lnTo>
                    <a:pt x="17471" y="444499"/>
                  </a:lnTo>
                  <a:lnTo>
                    <a:pt x="19692" y="380999"/>
                  </a:lnTo>
                  <a:lnTo>
                    <a:pt x="22118" y="330199"/>
                  </a:lnTo>
                  <a:lnTo>
                    <a:pt x="24611" y="279399"/>
                  </a:lnTo>
                  <a:lnTo>
                    <a:pt x="27036" y="228599"/>
                  </a:lnTo>
                  <a:lnTo>
                    <a:pt x="29257" y="177799"/>
                  </a:lnTo>
                  <a:lnTo>
                    <a:pt x="31139" y="126999"/>
                  </a:lnTo>
                  <a:lnTo>
                    <a:pt x="35026" y="114299"/>
                  </a:lnTo>
                  <a:lnTo>
                    <a:pt x="1092953" y="114299"/>
                  </a:lnTo>
                  <a:lnTo>
                    <a:pt x="990604" y="126999"/>
                  </a:lnTo>
                  <a:lnTo>
                    <a:pt x="685730" y="126999"/>
                  </a:lnTo>
                  <a:lnTo>
                    <a:pt x="585042" y="139699"/>
                  </a:lnTo>
                  <a:lnTo>
                    <a:pt x="237581" y="139699"/>
                  </a:lnTo>
                  <a:lnTo>
                    <a:pt x="188679" y="152399"/>
                  </a:lnTo>
                  <a:lnTo>
                    <a:pt x="116235" y="152399"/>
                  </a:lnTo>
                  <a:lnTo>
                    <a:pt x="89449" y="215899"/>
                  </a:lnTo>
                  <a:lnTo>
                    <a:pt x="87998" y="253999"/>
                  </a:lnTo>
                  <a:lnTo>
                    <a:pt x="86887" y="304799"/>
                  </a:lnTo>
                  <a:lnTo>
                    <a:pt x="85981" y="355599"/>
                  </a:lnTo>
                  <a:lnTo>
                    <a:pt x="85142" y="393699"/>
                  </a:lnTo>
                  <a:lnTo>
                    <a:pt x="84235" y="444499"/>
                  </a:lnTo>
                  <a:lnTo>
                    <a:pt x="83125" y="495299"/>
                  </a:lnTo>
                  <a:lnTo>
                    <a:pt x="81674" y="546099"/>
                  </a:lnTo>
                  <a:lnTo>
                    <a:pt x="80523" y="596899"/>
                  </a:lnTo>
                  <a:lnTo>
                    <a:pt x="79215" y="634999"/>
                  </a:lnTo>
                  <a:lnTo>
                    <a:pt x="77784" y="685799"/>
                  </a:lnTo>
                  <a:lnTo>
                    <a:pt x="76265" y="736599"/>
                  </a:lnTo>
                  <a:lnTo>
                    <a:pt x="71534" y="888999"/>
                  </a:lnTo>
                  <a:lnTo>
                    <a:pt x="70015" y="939799"/>
                  </a:lnTo>
                  <a:lnTo>
                    <a:pt x="68584" y="990599"/>
                  </a:lnTo>
                  <a:lnTo>
                    <a:pt x="67275" y="1041399"/>
                  </a:lnTo>
                  <a:lnTo>
                    <a:pt x="66125" y="1079499"/>
                  </a:lnTo>
                  <a:lnTo>
                    <a:pt x="65250" y="1104899"/>
                  </a:lnTo>
                  <a:lnTo>
                    <a:pt x="64454" y="1130299"/>
                  </a:lnTo>
                  <a:lnTo>
                    <a:pt x="64085" y="1142999"/>
                  </a:lnTo>
                  <a:lnTo>
                    <a:pt x="63734" y="1168399"/>
                  </a:lnTo>
                  <a:lnTo>
                    <a:pt x="63403" y="1181099"/>
                  </a:lnTo>
                  <a:lnTo>
                    <a:pt x="62794" y="1231899"/>
                  </a:lnTo>
                  <a:lnTo>
                    <a:pt x="62516" y="1269999"/>
                  </a:lnTo>
                  <a:lnTo>
                    <a:pt x="62256" y="1295399"/>
                  </a:lnTo>
                  <a:lnTo>
                    <a:pt x="62013" y="1333499"/>
                  </a:lnTo>
                  <a:lnTo>
                    <a:pt x="61788" y="1358899"/>
                  </a:lnTo>
                  <a:lnTo>
                    <a:pt x="61579" y="1396999"/>
                  </a:lnTo>
                  <a:lnTo>
                    <a:pt x="60905" y="1562099"/>
                  </a:lnTo>
                  <a:lnTo>
                    <a:pt x="60662" y="1663699"/>
                  </a:lnTo>
                  <a:lnTo>
                    <a:pt x="60446" y="1790699"/>
                  </a:lnTo>
                  <a:lnTo>
                    <a:pt x="60328" y="1904999"/>
                  </a:lnTo>
                  <a:lnTo>
                    <a:pt x="60356" y="2298699"/>
                  </a:lnTo>
                  <a:lnTo>
                    <a:pt x="60510" y="2463799"/>
                  </a:lnTo>
                  <a:lnTo>
                    <a:pt x="60788" y="2666999"/>
                  </a:lnTo>
                  <a:lnTo>
                    <a:pt x="61159" y="2882899"/>
                  </a:lnTo>
                  <a:lnTo>
                    <a:pt x="61788" y="3162299"/>
                  </a:lnTo>
                  <a:lnTo>
                    <a:pt x="62555" y="3454399"/>
                  </a:lnTo>
                  <a:lnTo>
                    <a:pt x="63441" y="3746499"/>
                  </a:lnTo>
                  <a:lnTo>
                    <a:pt x="64431" y="4038599"/>
                  </a:lnTo>
                  <a:lnTo>
                    <a:pt x="65788" y="4394199"/>
                  </a:lnTo>
                  <a:lnTo>
                    <a:pt x="67247" y="4737099"/>
                  </a:lnTo>
                  <a:lnTo>
                    <a:pt x="68466" y="5003799"/>
                  </a:lnTo>
                  <a:lnTo>
                    <a:pt x="69713" y="5245099"/>
                  </a:lnTo>
                  <a:lnTo>
                    <a:pt x="71048" y="5486399"/>
                  </a:lnTo>
                  <a:lnTo>
                    <a:pt x="72724" y="5753099"/>
                  </a:lnTo>
                  <a:lnTo>
                    <a:pt x="73234" y="5829299"/>
                  </a:lnTo>
                  <a:lnTo>
                    <a:pt x="74047" y="5943599"/>
                  </a:lnTo>
                  <a:lnTo>
                    <a:pt x="75765" y="6134099"/>
                  </a:lnTo>
                  <a:lnTo>
                    <a:pt x="76303" y="6172199"/>
                  </a:lnTo>
                  <a:lnTo>
                    <a:pt x="76565" y="6197599"/>
                  </a:lnTo>
                  <a:lnTo>
                    <a:pt x="77787" y="6261099"/>
                  </a:lnTo>
                  <a:lnTo>
                    <a:pt x="77910" y="6451599"/>
                  </a:lnTo>
                  <a:lnTo>
                    <a:pt x="78273" y="6578599"/>
                  </a:lnTo>
                  <a:lnTo>
                    <a:pt x="78558" y="6629399"/>
                  </a:lnTo>
                  <a:lnTo>
                    <a:pt x="78938" y="6680199"/>
                  </a:lnTo>
                  <a:lnTo>
                    <a:pt x="79427" y="6730999"/>
                  </a:lnTo>
                  <a:lnTo>
                    <a:pt x="80036" y="6781799"/>
                  </a:lnTo>
                  <a:lnTo>
                    <a:pt x="80781" y="6832599"/>
                  </a:lnTo>
                  <a:lnTo>
                    <a:pt x="81674" y="6883399"/>
                  </a:lnTo>
                  <a:lnTo>
                    <a:pt x="81941" y="6934199"/>
                  </a:lnTo>
                  <a:lnTo>
                    <a:pt x="82655" y="6984999"/>
                  </a:lnTo>
                  <a:lnTo>
                    <a:pt x="83690" y="7035799"/>
                  </a:lnTo>
                  <a:lnTo>
                    <a:pt x="84916" y="7086599"/>
                  </a:lnTo>
                  <a:lnTo>
                    <a:pt x="86206" y="7137399"/>
                  </a:lnTo>
                  <a:lnTo>
                    <a:pt x="87433" y="7188199"/>
                  </a:lnTo>
                  <a:lnTo>
                    <a:pt x="88467" y="7238999"/>
                  </a:lnTo>
                  <a:lnTo>
                    <a:pt x="89182" y="7289799"/>
                  </a:lnTo>
                  <a:lnTo>
                    <a:pt x="89382" y="7327899"/>
                  </a:lnTo>
                  <a:lnTo>
                    <a:pt x="89272" y="7518399"/>
                  </a:lnTo>
                  <a:lnTo>
                    <a:pt x="88963" y="7594599"/>
                  </a:lnTo>
                  <a:lnTo>
                    <a:pt x="88609" y="7645399"/>
                  </a:lnTo>
                  <a:lnTo>
                    <a:pt x="88115" y="7696199"/>
                  </a:lnTo>
                  <a:lnTo>
                    <a:pt x="87458" y="7734299"/>
                  </a:lnTo>
                  <a:lnTo>
                    <a:pt x="86615" y="7785099"/>
                  </a:lnTo>
                  <a:lnTo>
                    <a:pt x="85561" y="7835899"/>
                  </a:lnTo>
                  <a:lnTo>
                    <a:pt x="85561" y="7873999"/>
                  </a:lnTo>
                  <a:lnTo>
                    <a:pt x="87809" y="7886699"/>
                  </a:lnTo>
                  <a:lnTo>
                    <a:pt x="94794" y="7899399"/>
                  </a:lnTo>
                  <a:lnTo>
                    <a:pt x="106881" y="7912099"/>
                  </a:lnTo>
                  <a:lnTo>
                    <a:pt x="1363443" y="7912099"/>
                  </a:lnTo>
                  <a:lnTo>
                    <a:pt x="1415004" y="7924799"/>
                  </a:lnTo>
                  <a:lnTo>
                    <a:pt x="2754475" y="7924799"/>
                  </a:lnTo>
                  <a:lnTo>
                    <a:pt x="2907615" y="7937499"/>
                  </a:lnTo>
                  <a:lnTo>
                    <a:pt x="13756000" y="7937499"/>
                  </a:lnTo>
                  <a:lnTo>
                    <a:pt x="13807998" y="7950199"/>
                  </a:lnTo>
                  <a:lnTo>
                    <a:pt x="14364707" y="7950199"/>
                  </a:lnTo>
                  <a:lnTo>
                    <a:pt x="14415178" y="7962899"/>
                  </a:lnTo>
                  <a:lnTo>
                    <a:pt x="15706724" y="7962899"/>
                  </a:lnTo>
                  <a:lnTo>
                    <a:pt x="15706724" y="8013699"/>
                  </a:lnTo>
                  <a:close/>
                </a:path>
                <a:path w="15706725" h="8013700">
                  <a:moveTo>
                    <a:pt x="11260367" y="7924799"/>
                  </a:moveTo>
                  <a:lnTo>
                    <a:pt x="8553635" y="7924799"/>
                  </a:lnTo>
                  <a:lnTo>
                    <a:pt x="9209727" y="7912099"/>
                  </a:lnTo>
                  <a:lnTo>
                    <a:pt x="11207226" y="7912099"/>
                  </a:lnTo>
                  <a:lnTo>
                    <a:pt x="11260367" y="7924799"/>
                  </a:lnTo>
                  <a:close/>
                </a:path>
                <a:path w="15706725" h="8013700">
                  <a:moveTo>
                    <a:pt x="12924025" y="7937499"/>
                  </a:moveTo>
                  <a:lnTo>
                    <a:pt x="4995364" y="7937499"/>
                  </a:lnTo>
                  <a:lnTo>
                    <a:pt x="5586673" y="7924799"/>
                  </a:lnTo>
                  <a:lnTo>
                    <a:pt x="12872026" y="7924799"/>
                  </a:lnTo>
                  <a:lnTo>
                    <a:pt x="12924025" y="7937499"/>
                  </a:lnTo>
                  <a:close/>
                </a:path>
                <a:path w="15706725" h="8013700">
                  <a:moveTo>
                    <a:pt x="4934559" y="8000999"/>
                  </a:moveTo>
                  <a:lnTo>
                    <a:pt x="1931166" y="8000999"/>
                  </a:lnTo>
                  <a:lnTo>
                    <a:pt x="1528687" y="7988299"/>
                  </a:lnTo>
                  <a:lnTo>
                    <a:pt x="577008" y="7988299"/>
                  </a:lnTo>
                  <a:lnTo>
                    <a:pt x="527255" y="7975599"/>
                  </a:lnTo>
                  <a:lnTo>
                    <a:pt x="8286780" y="7975599"/>
                  </a:lnTo>
                  <a:lnTo>
                    <a:pt x="7772411" y="7988299"/>
                  </a:lnTo>
                  <a:lnTo>
                    <a:pt x="4934559" y="8000999"/>
                  </a:lnTo>
                  <a:close/>
                </a:path>
                <a:path w="15706725" h="8013700">
                  <a:moveTo>
                    <a:pt x="10774828" y="7988299"/>
                  </a:moveTo>
                  <a:lnTo>
                    <a:pt x="9252784" y="7988299"/>
                  </a:lnTo>
                  <a:lnTo>
                    <a:pt x="9204826" y="7975599"/>
                  </a:lnTo>
                  <a:lnTo>
                    <a:pt x="10870976" y="7975599"/>
                  </a:lnTo>
                  <a:lnTo>
                    <a:pt x="10774828" y="7988299"/>
                  </a:lnTo>
                  <a:close/>
                </a:path>
                <a:path w="15706725" h="8013700">
                  <a:moveTo>
                    <a:pt x="3071077" y="8013699"/>
                  </a:moveTo>
                  <a:lnTo>
                    <a:pt x="2860569" y="8013699"/>
                  </a:lnTo>
                  <a:lnTo>
                    <a:pt x="2808779" y="8000999"/>
                  </a:lnTo>
                  <a:lnTo>
                    <a:pt x="3124583" y="8000999"/>
                  </a:lnTo>
                  <a:lnTo>
                    <a:pt x="3071077" y="8013699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2582" y="3124028"/>
              <a:ext cx="7581899" cy="5915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7567" y="3172256"/>
              <a:ext cx="7400924" cy="58197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32085" y="1236964"/>
            <a:ext cx="5238115" cy="1949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600" spc="-1455" dirty="0"/>
              <a:t>O</a:t>
            </a:r>
            <a:r>
              <a:rPr sz="12600" spc="-595" dirty="0"/>
              <a:t>u</a:t>
            </a:r>
            <a:r>
              <a:rPr sz="12600" spc="760" dirty="0"/>
              <a:t>t</a:t>
            </a:r>
            <a:r>
              <a:rPr sz="12600" spc="310" dirty="0"/>
              <a:t>P</a:t>
            </a:r>
            <a:r>
              <a:rPr sz="12600" spc="-595" dirty="0"/>
              <a:t>u</a:t>
            </a:r>
            <a:r>
              <a:rPr sz="12600" spc="765" dirty="0"/>
              <a:t>t</a:t>
            </a:r>
            <a:endParaRPr sz="12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7173" y="1224658"/>
            <a:ext cx="15706725" cy="8013700"/>
            <a:chOff x="1557173" y="1224658"/>
            <a:chExt cx="15706725" cy="8013700"/>
          </a:xfrm>
        </p:grpSpPr>
        <p:sp>
          <p:nvSpPr>
            <p:cNvPr id="3" name="object 3"/>
            <p:cNvSpPr/>
            <p:nvPr/>
          </p:nvSpPr>
          <p:spPr>
            <a:xfrm>
              <a:off x="1588313" y="1275153"/>
              <a:ext cx="15636875" cy="7944484"/>
            </a:xfrm>
            <a:custGeom>
              <a:avLst/>
              <a:gdLst/>
              <a:ahLst/>
              <a:cxnLst/>
              <a:rect l="l" t="t" r="r" b="b"/>
              <a:pathLst>
                <a:path w="15636875" h="7944484">
                  <a:moveTo>
                    <a:pt x="15636672" y="7944121"/>
                  </a:moveTo>
                  <a:lnTo>
                    <a:pt x="0" y="7920816"/>
                  </a:lnTo>
                  <a:lnTo>
                    <a:pt x="0" y="2795682"/>
                  </a:lnTo>
                  <a:lnTo>
                    <a:pt x="54422" y="58263"/>
                  </a:lnTo>
                  <a:lnTo>
                    <a:pt x="7791259" y="0"/>
                  </a:lnTo>
                  <a:lnTo>
                    <a:pt x="15578362" y="15536"/>
                  </a:lnTo>
                  <a:lnTo>
                    <a:pt x="15636672" y="7944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57173" y="1224658"/>
              <a:ext cx="15706725" cy="8013700"/>
            </a:xfrm>
            <a:custGeom>
              <a:avLst/>
              <a:gdLst/>
              <a:ahLst/>
              <a:cxnLst/>
              <a:rect l="l" t="t" r="r" b="b"/>
              <a:pathLst>
                <a:path w="15706725" h="8013700">
                  <a:moveTo>
                    <a:pt x="13442962" y="12699"/>
                  </a:moveTo>
                  <a:lnTo>
                    <a:pt x="9761804" y="12699"/>
                  </a:lnTo>
                  <a:lnTo>
                    <a:pt x="9859586" y="0"/>
                  </a:lnTo>
                  <a:lnTo>
                    <a:pt x="13289639" y="0"/>
                  </a:lnTo>
                  <a:lnTo>
                    <a:pt x="13442962" y="12699"/>
                  </a:lnTo>
                  <a:close/>
                </a:path>
                <a:path w="15706725" h="8013700">
                  <a:moveTo>
                    <a:pt x="14512545" y="25399"/>
                  </a:moveTo>
                  <a:lnTo>
                    <a:pt x="3480206" y="25399"/>
                  </a:lnTo>
                  <a:lnTo>
                    <a:pt x="5517762" y="12699"/>
                  </a:lnTo>
                  <a:lnTo>
                    <a:pt x="14461724" y="12699"/>
                  </a:lnTo>
                  <a:lnTo>
                    <a:pt x="14512545" y="25399"/>
                  </a:lnTo>
                  <a:close/>
                </a:path>
                <a:path w="15706725" h="8013700">
                  <a:moveTo>
                    <a:pt x="14969938" y="38099"/>
                  </a:moveTo>
                  <a:lnTo>
                    <a:pt x="2179639" y="38099"/>
                  </a:lnTo>
                  <a:lnTo>
                    <a:pt x="2231176" y="25399"/>
                  </a:lnTo>
                  <a:lnTo>
                    <a:pt x="14919117" y="25399"/>
                  </a:lnTo>
                  <a:lnTo>
                    <a:pt x="14969938" y="38099"/>
                  </a:lnTo>
                  <a:close/>
                </a:path>
                <a:path w="15706725" h="8013700">
                  <a:moveTo>
                    <a:pt x="15526832" y="50799"/>
                  </a:moveTo>
                  <a:lnTo>
                    <a:pt x="1661196" y="50799"/>
                  </a:lnTo>
                  <a:lnTo>
                    <a:pt x="1819487" y="38099"/>
                  </a:lnTo>
                  <a:lnTo>
                    <a:pt x="15482220" y="38099"/>
                  </a:lnTo>
                  <a:lnTo>
                    <a:pt x="15526832" y="50799"/>
                  </a:lnTo>
                  <a:close/>
                </a:path>
                <a:path w="15706725" h="8013700">
                  <a:moveTo>
                    <a:pt x="15706724" y="7962899"/>
                  </a:moveTo>
                  <a:lnTo>
                    <a:pt x="15640600" y="7962899"/>
                  </a:lnTo>
                  <a:lnTo>
                    <a:pt x="15643455" y="7924799"/>
                  </a:lnTo>
                  <a:lnTo>
                    <a:pt x="15645946" y="7899399"/>
                  </a:lnTo>
                  <a:lnTo>
                    <a:pt x="15647707" y="7861299"/>
                  </a:lnTo>
                  <a:lnTo>
                    <a:pt x="15648376" y="7835899"/>
                  </a:lnTo>
                  <a:lnTo>
                    <a:pt x="15646074" y="7632699"/>
                  </a:lnTo>
                  <a:lnTo>
                    <a:pt x="15644982" y="7531099"/>
                  </a:lnTo>
                  <a:lnTo>
                    <a:pt x="15643840" y="7416799"/>
                  </a:lnTo>
                  <a:lnTo>
                    <a:pt x="15642925" y="7315199"/>
                  </a:lnTo>
                  <a:lnTo>
                    <a:pt x="15642218" y="7226299"/>
                  </a:lnTo>
                  <a:lnTo>
                    <a:pt x="15641862" y="7175499"/>
                  </a:lnTo>
                  <a:lnTo>
                    <a:pt x="15641269" y="7073899"/>
                  </a:lnTo>
                  <a:lnTo>
                    <a:pt x="15640989" y="7010399"/>
                  </a:lnTo>
                  <a:lnTo>
                    <a:pt x="15640850" y="6972299"/>
                  </a:lnTo>
                  <a:lnTo>
                    <a:pt x="15640747" y="6934199"/>
                  </a:lnTo>
                  <a:lnTo>
                    <a:pt x="15640666" y="6807199"/>
                  </a:lnTo>
                  <a:lnTo>
                    <a:pt x="15640862" y="6769099"/>
                  </a:lnTo>
                  <a:lnTo>
                    <a:pt x="15641539" y="6718299"/>
                  </a:lnTo>
                  <a:lnTo>
                    <a:pt x="15642472" y="6654799"/>
                  </a:lnTo>
                  <a:lnTo>
                    <a:pt x="15643501" y="6603999"/>
                  </a:lnTo>
                  <a:lnTo>
                    <a:pt x="15644467" y="6553199"/>
                  </a:lnTo>
                  <a:lnTo>
                    <a:pt x="15645208" y="6502399"/>
                  </a:lnTo>
                  <a:lnTo>
                    <a:pt x="15645565" y="6451599"/>
                  </a:lnTo>
                  <a:lnTo>
                    <a:pt x="15645378" y="6400799"/>
                  </a:lnTo>
                  <a:lnTo>
                    <a:pt x="15644488" y="6337299"/>
                  </a:lnTo>
                  <a:lnTo>
                    <a:pt x="15644349" y="6299199"/>
                  </a:lnTo>
                  <a:lnTo>
                    <a:pt x="15643955" y="6248399"/>
                  </a:lnTo>
                  <a:lnTo>
                    <a:pt x="15643336" y="6197599"/>
                  </a:lnTo>
                  <a:lnTo>
                    <a:pt x="15642525" y="6146799"/>
                  </a:lnTo>
                  <a:lnTo>
                    <a:pt x="15641555" y="6095999"/>
                  </a:lnTo>
                  <a:lnTo>
                    <a:pt x="15640456" y="6045199"/>
                  </a:lnTo>
                  <a:lnTo>
                    <a:pt x="15639262" y="5994399"/>
                  </a:lnTo>
                  <a:lnTo>
                    <a:pt x="15638003" y="5943599"/>
                  </a:lnTo>
                  <a:lnTo>
                    <a:pt x="15636713" y="5892799"/>
                  </a:lnTo>
                  <a:lnTo>
                    <a:pt x="15636245" y="5892799"/>
                  </a:lnTo>
                  <a:lnTo>
                    <a:pt x="15634777" y="5854699"/>
                  </a:lnTo>
                  <a:lnTo>
                    <a:pt x="15634267" y="5829299"/>
                  </a:lnTo>
                  <a:lnTo>
                    <a:pt x="15633747" y="5816599"/>
                  </a:lnTo>
                  <a:lnTo>
                    <a:pt x="15632132" y="5740399"/>
                  </a:lnTo>
                  <a:lnTo>
                    <a:pt x="15631575" y="5702299"/>
                  </a:lnTo>
                  <a:lnTo>
                    <a:pt x="15631011" y="5676899"/>
                  </a:lnTo>
                  <a:lnTo>
                    <a:pt x="15630439" y="5638799"/>
                  </a:lnTo>
                  <a:lnTo>
                    <a:pt x="15629271" y="5575299"/>
                  </a:lnTo>
                  <a:lnTo>
                    <a:pt x="15628076" y="5486399"/>
                  </a:lnTo>
                  <a:lnTo>
                    <a:pt x="15625612" y="5308599"/>
                  </a:lnTo>
                  <a:lnTo>
                    <a:pt x="15624348" y="5206999"/>
                  </a:lnTo>
                  <a:lnTo>
                    <a:pt x="15622419" y="5041899"/>
                  </a:lnTo>
                  <a:lnTo>
                    <a:pt x="15620459" y="4876799"/>
                  </a:lnTo>
                  <a:lnTo>
                    <a:pt x="15615810" y="4432299"/>
                  </a:lnTo>
                  <a:lnTo>
                    <a:pt x="15613021" y="4140199"/>
                  </a:lnTo>
                  <a:lnTo>
                    <a:pt x="15609825" y="3797299"/>
                  </a:lnTo>
                  <a:lnTo>
                    <a:pt x="15605933" y="3365499"/>
                  </a:lnTo>
                  <a:lnTo>
                    <a:pt x="15601598" y="2857499"/>
                  </a:lnTo>
                  <a:lnTo>
                    <a:pt x="15597048" y="2298699"/>
                  </a:lnTo>
                  <a:lnTo>
                    <a:pt x="15592639" y="1727199"/>
                  </a:lnTo>
                  <a:lnTo>
                    <a:pt x="15586973" y="927099"/>
                  </a:lnTo>
                  <a:lnTo>
                    <a:pt x="15586410" y="825499"/>
                  </a:lnTo>
                  <a:lnTo>
                    <a:pt x="15586178" y="761999"/>
                  </a:lnTo>
                  <a:lnTo>
                    <a:pt x="15567095" y="292099"/>
                  </a:lnTo>
                  <a:lnTo>
                    <a:pt x="15562854" y="190499"/>
                  </a:lnTo>
                  <a:lnTo>
                    <a:pt x="15558289" y="152399"/>
                  </a:lnTo>
                  <a:lnTo>
                    <a:pt x="15543827" y="139699"/>
                  </a:lnTo>
                  <a:lnTo>
                    <a:pt x="15509573" y="126999"/>
                  </a:lnTo>
                  <a:lnTo>
                    <a:pt x="15396839" y="126999"/>
                  </a:lnTo>
                  <a:lnTo>
                    <a:pt x="15373589" y="114299"/>
                  </a:lnTo>
                  <a:lnTo>
                    <a:pt x="15245990" y="114299"/>
                  </a:lnTo>
                  <a:lnTo>
                    <a:pt x="15039960" y="101599"/>
                  </a:lnTo>
                  <a:lnTo>
                    <a:pt x="14780916" y="101599"/>
                  </a:lnTo>
                  <a:lnTo>
                    <a:pt x="14729157" y="88899"/>
                  </a:lnTo>
                  <a:lnTo>
                    <a:pt x="14217865" y="88899"/>
                  </a:lnTo>
                  <a:lnTo>
                    <a:pt x="14116072" y="76199"/>
                  </a:lnTo>
                  <a:lnTo>
                    <a:pt x="13350071" y="76199"/>
                  </a:lnTo>
                  <a:lnTo>
                    <a:pt x="12583683" y="63499"/>
                  </a:lnTo>
                  <a:lnTo>
                    <a:pt x="1190944" y="63499"/>
                  </a:lnTo>
                  <a:lnTo>
                    <a:pt x="1343352" y="50799"/>
                  </a:lnTo>
                  <a:lnTo>
                    <a:pt x="15586194" y="50799"/>
                  </a:lnTo>
                  <a:lnTo>
                    <a:pt x="15609502" y="63499"/>
                  </a:lnTo>
                  <a:lnTo>
                    <a:pt x="15611810" y="88899"/>
                  </a:lnTo>
                  <a:lnTo>
                    <a:pt x="15614968" y="139699"/>
                  </a:lnTo>
                  <a:lnTo>
                    <a:pt x="15617276" y="165099"/>
                  </a:lnTo>
                  <a:lnTo>
                    <a:pt x="15619500" y="203199"/>
                  </a:lnTo>
                  <a:lnTo>
                    <a:pt x="15621537" y="253999"/>
                  </a:lnTo>
                  <a:lnTo>
                    <a:pt x="15623434" y="304799"/>
                  </a:lnTo>
                  <a:lnTo>
                    <a:pt x="15625238" y="342899"/>
                  </a:lnTo>
                  <a:lnTo>
                    <a:pt x="15628752" y="444499"/>
                  </a:lnTo>
                  <a:lnTo>
                    <a:pt x="15630556" y="495299"/>
                  </a:lnTo>
                  <a:lnTo>
                    <a:pt x="15632453" y="546099"/>
                  </a:lnTo>
                  <a:lnTo>
                    <a:pt x="15634489" y="596899"/>
                  </a:lnTo>
                  <a:lnTo>
                    <a:pt x="15636713" y="647699"/>
                  </a:lnTo>
                  <a:lnTo>
                    <a:pt x="15636986" y="711199"/>
                  </a:lnTo>
                  <a:lnTo>
                    <a:pt x="15637779" y="838199"/>
                  </a:lnTo>
                  <a:lnTo>
                    <a:pt x="15640377" y="1181099"/>
                  </a:lnTo>
                  <a:lnTo>
                    <a:pt x="15642860" y="1498599"/>
                  </a:lnTo>
                  <a:lnTo>
                    <a:pt x="15646945" y="1981199"/>
                  </a:lnTo>
                  <a:lnTo>
                    <a:pt x="15651251" y="2463799"/>
                  </a:lnTo>
                  <a:lnTo>
                    <a:pt x="15658579" y="3238499"/>
                  </a:lnTo>
                  <a:lnTo>
                    <a:pt x="15665197" y="3886199"/>
                  </a:lnTo>
                  <a:lnTo>
                    <a:pt x="15668221" y="4165599"/>
                  </a:lnTo>
                  <a:lnTo>
                    <a:pt x="15670505" y="4356099"/>
                  </a:lnTo>
                  <a:lnTo>
                    <a:pt x="15672791" y="4559299"/>
                  </a:lnTo>
                  <a:lnTo>
                    <a:pt x="15675071" y="4737099"/>
                  </a:lnTo>
                  <a:lnTo>
                    <a:pt x="15676583" y="4864099"/>
                  </a:lnTo>
                  <a:lnTo>
                    <a:pt x="15678087" y="4978399"/>
                  </a:lnTo>
                  <a:lnTo>
                    <a:pt x="15681055" y="5181599"/>
                  </a:lnTo>
                  <a:lnTo>
                    <a:pt x="15682515" y="5283199"/>
                  </a:lnTo>
                  <a:lnTo>
                    <a:pt x="15685372" y="5460999"/>
                  </a:lnTo>
                  <a:lnTo>
                    <a:pt x="15686764" y="5537199"/>
                  </a:lnTo>
                  <a:lnTo>
                    <a:pt x="15687450" y="5562599"/>
                  </a:lnTo>
                  <a:lnTo>
                    <a:pt x="15688800" y="5638799"/>
                  </a:lnTo>
                  <a:lnTo>
                    <a:pt x="15690765" y="5714999"/>
                  </a:lnTo>
                  <a:lnTo>
                    <a:pt x="15691403" y="5740399"/>
                  </a:lnTo>
                  <a:lnTo>
                    <a:pt x="15692031" y="5753099"/>
                  </a:lnTo>
                  <a:lnTo>
                    <a:pt x="15692650" y="5778499"/>
                  </a:lnTo>
                  <a:lnTo>
                    <a:pt x="15694445" y="5816599"/>
                  </a:lnTo>
                  <a:lnTo>
                    <a:pt x="15695023" y="5829299"/>
                  </a:lnTo>
                  <a:lnTo>
                    <a:pt x="15697592" y="5880099"/>
                  </a:lnTo>
                  <a:lnTo>
                    <a:pt x="15699767" y="5930899"/>
                  </a:lnTo>
                  <a:lnTo>
                    <a:pt x="15701573" y="5981699"/>
                  </a:lnTo>
                  <a:lnTo>
                    <a:pt x="15703040" y="6032499"/>
                  </a:lnTo>
                  <a:lnTo>
                    <a:pt x="15704194" y="6083299"/>
                  </a:lnTo>
                  <a:lnTo>
                    <a:pt x="15705064" y="6134099"/>
                  </a:lnTo>
                  <a:lnTo>
                    <a:pt x="15705677" y="6184899"/>
                  </a:lnTo>
                  <a:lnTo>
                    <a:pt x="15706060" y="6235699"/>
                  </a:lnTo>
                  <a:lnTo>
                    <a:pt x="15706152" y="6261099"/>
                  </a:lnTo>
                  <a:lnTo>
                    <a:pt x="15706062" y="6400799"/>
                  </a:lnTo>
                  <a:lnTo>
                    <a:pt x="15705857" y="6451599"/>
                  </a:lnTo>
                  <a:lnTo>
                    <a:pt x="15705306" y="6527799"/>
                  </a:lnTo>
                  <a:lnTo>
                    <a:pt x="15705101" y="6553199"/>
                  </a:lnTo>
                  <a:lnTo>
                    <a:pt x="15703771" y="6705599"/>
                  </a:lnTo>
                  <a:lnTo>
                    <a:pt x="15703387" y="6756399"/>
                  </a:lnTo>
                  <a:lnTo>
                    <a:pt x="15703078" y="6807199"/>
                  </a:lnTo>
                  <a:lnTo>
                    <a:pt x="15702975" y="6832599"/>
                  </a:lnTo>
                  <a:lnTo>
                    <a:pt x="15702854" y="6870699"/>
                  </a:lnTo>
                  <a:lnTo>
                    <a:pt x="15702978" y="7035799"/>
                  </a:lnTo>
                  <a:lnTo>
                    <a:pt x="15703160" y="7086599"/>
                  </a:lnTo>
                  <a:lnTo>
                    <a:pt x="15703402" y="7137399"/>
                  </a:lnTo>
                  <a:lnTo>
                    <a:pt x="15703698" y="7188199"/>
                  </a:lnTo>
                  <a:lnTo>
                    <a:pt x="15704333" y="7277099"/>
                  </a:lnTo>
                  <a:lnTo>
                    <a:pt x="15705227" y="7378699"/>
                  </a:lnTo>
                  <a:lnTo>
                    <a:pt x="15705730" y="7429499"/>
                  </a:lnTo>
                  <a:lnTo>
                    <a:pt x="15706724" y="7518399"/>
                  </a:lnTo>
                  <a:lnTo>
                    <a:pt x="15706724" y="7962899"/>
                  </a:lnTo>
                  <a:close/>
                </a:path>
                <a:path w="15706725" h="8013700">
                  <a:moveTo>
                    <a:pt x="9418915" y="76199"/>
                  </a:moveTo>
                  <a:lnTo>
                    <a:pt x="790292" y="76199"/>
                  </a:lnTo>
                  <a:lnTo>
                    <a:pt x="840021" y="63499"/>
                  </a:lnTo>
                  <a:lnTo>
                    <a:pt x="9801046" y="63499"/>
                  </a:lnTo>
                  <a:lnTo>
                    <a:pt x="9418915" y="76199"/>
                  </a:lnTo>
                  <a:close/>
                </a:path>
                <a:path w="15706725" h="8013700">
                  <a:moveTo>
                    <a:pt x="2874922" y="88899"/>
                  </a:moveTo>
                  <a:lnTo>
                    <a:pt x="394323" y="88899"/>
                  </a:lnTo>
                  <a:lnTo>
                    <a:pt x="443723" y="76199"/>
                  </a:lnTo>
                  <a:lnTo>
                    <a:pt x="2925235" y="76199"/>
                  </a:lnTo>
                  <a:lnTo>
                    <a:pt x="2874922" y="88899"/>
                  </a:lnTo>
                  <a:close/>
                </a:path>
                <a:path w="15706725" h="8013700">
                  <a:moveTo>
                    <a:pt x="4016728" y="88899"/>
                  </a:moveTo>
                  <a:lnTo>
                    <a:pt x="3679935" y="88899"/>
                  </a:lnTo>
                  <a:lnTo>
                    <a:pt x="3428368" y="76199"/>
                  </a:lnTo>
                  <a:lnTo>
                    <a:pt x="6108631" y="76199"/>
                  </a:lnTo>
                  <a:lnTo>
                    <a:pt x="4016728" y="88899"/>
                  </a:lnTo>
                  <a:close/>
                </a:path>
                <a:path w="15706725" h="8013700">
                  <a:moveTo>
                    <a:pt x="2269015" y="101599"/>
                  </a:moveTo>
                  <a:lnTo>
                    <a:pt x="145093" y="101599"/>
                  </a:lnTo>
                  <a:lnTo>
                    <a:pt x="193316" y="88899"/>
                  </a:lnTo>
                  <a:lnTo>
                    <a:pt x="2321475" y="88899"/>
                  </a:lnTo>
                  <a:lnTo>
                    <a:pt x="2269015" y="101599"/>
                  </a:lnTo>
                  <a:close/>
                </a:path>
                <a:path w="15706725" h="8013700">
                  <a:moveTo>
                    <a:pt x="1604915" y="114299"/>
                  </a:moveTo>
                  <a:lnTo>
                    <a:pt x="38913" y="114299"/>
                  </a:lnTo>
                  <a:lnTo>
                    <a:pt x="104136" y="101599"/>
                  </a:lnTo>
                  <a:lnTo>
                    <a:pt x="1806788" y="101599"/>
                  </a:lnTo>
                  <a:lnTo>
                    <a:pt x="1604915" y="114299"/>
                  </a:lnTo>
                  <a:close/>
                </a:path>
                <a:path w="15706725" h="8013700">
                  <a:moveTo>
                    <a:pt x="15706724" y="8013699"/>
                  </a:moveTo>
                  <a:lnTo>
                    <a:pt x="13344986" y="8013699"/>
                  </a:lnTo>
                  <a:lnTo>
                    <a:pt x="13294246" y="8000999"/>
                  </a:lnTo>
                  <a:lnTo>
                    <a:pt x="11930509" y="8000999"/>
                  </a:lnTo>
                  <a:lnTo>
                    <a:pt x="11879895" y="7988299"/>
                  </a:lnTo>
                  <a:lnTo>
                    <a:pt x="11676703" y="7988299"/>
                  </a:lnTo>
                  <a:lnTo>
                    <a:pt x="11018056" y="7975599"/>
                  </a:lnTo>
                  <a:lnTo>
                    <a:pt x="28648" y="7975599"/>
                  </a:lnTo>
                  <a:lnTo>
                    <a:pt x="16075" y="7962899"/>
                  </a:lnTo>
                  <a:lnTo>
                    <a:pt x="10062" y="7950199"/>
                  </a:lnTo>
                  <a:lnTo>
                    <a:pt x="11702" y="7924799"/>
                  </a:lnTo>
                  <a:lnTo>
                    <a:pt x="20175" y="7886699"/>
                  </a:lnTo>
                  <a:lnTo>
                    <a:pt x="25551" y="7848599"/>
                  </a:lnTo>
                  <a:lnTo>
                    <a:pt x="28375" y="7797799"/>
                  </a:lnTo>
                  <a:lnTo>
                    <a:pt x="29195" y="7746999"/>
                  </a:lnTo>
                  <a:lnTo>
                    <a:pt x="28557" y="7696199"/>
                  </a:lnTo>
                  <a:lnTo>
                    <a:pt x="27009" y="7632699"/>
                  </a:lnTo>
                  <a:lnTo>
                    <a:pt x="25095" y="7581899"/>
                  </a:lnTo>
                  <a:lnTo>
                    <a:pt x="23364" y="7518399"/>
                  </a:lnTo>
                  <a:lnTo>
                    <a:pt x="22689" y="7467599"/>
                  </a:lnTo>
                  <a:lnTo>
                    <a:pt x="21905" y="7416799"/>
                  </a:lnTo>
                  <a:lnTo>
                    <a:pt x="21033" y="7365999"/>
                  </a:lnTo>
                  <a:lnTo>
                    <a:pt x="20093" y="7315199"/>
                  </a:lnTo>
                  <a:lnTo>
                    <a:pt x="19105" y="7264399"/>
                  </a:lnTo>
                  <a:lnTo>
                    <a:pt x="16060" y="7111999"/>
                  </a:lnTo>
                  <a:lnTo>
                    <a:pt x="15086" y="7061199"/>
                  </a:lnTo>
                  <a:lnTo>
                    <a:pt x="14166" y="7010399"/>
                  </a:lnTo>
                  <a:lnTo>
                    <a:pt x="13321" y="6959599"/>
                  </a:lnTo>
                  <a:lnTo>
                    <a:pt x="12571" y="6908799"/>
                  </a:lnTo>
                  <a:lnTo>
                    <a:pt x="11937" y="6857999"/>
                  </a:lnTo>
                  <a:lnTo>
                    <a:pt x="11439" y="6807199"/>
                  </a:lnTo>
                  <a:lnTo>
                    <a:pt x="11097" y="6756399"/>
                  </a:lnTo>
                  <a:lnTo>
                    <a:pt x="10964" y="6654799"/>
                  </a:lnTo>
                  <a:lnTo>
                    <a:pt x="11214" y="6603999"/>
                  </a:lnTo>
                  <a:lnTo>
                    <a:pt x="11702" y="6553199"/>
                  </a:lnTo>
                  <a:lnTo>
                    <a:pt x="11286" y="6527799"/>
                  </a:lnTo>
                  <a:lnTo>
                    <a:pt x="10417" y="6451599"/>
                  </a:lnTo>
                  <a:lnTo>
                    <a:pt x="9868" y="6388099"/>
                  </a:lnTo>
                  <a:lnTo>
                    <a:pt x="9100" y="6286499"/>
                  </a:lnTo>
                  <a:lnTo>
                    <a:pt x="7860" y="6095999"/>
                  </a:lnTo>
                  <a:lnTo>
                    <a:pt x="6906" y="5918199"/>
                  </a:lnTo>
                  <a:lnTo>
                    <a:pt x="5792" y="5676899"/>
                  </a:lnTo>
                  <a:lnTo>
                    <a:pt x="4799" y="5448299"/>
                  </a:lnTo>
                  <a:lnTo>
                    <a:pt x="3693" y="5143499"/>
                  </a:lnTo>
                  <a:lnTo>
                    <a:pt x="2662" y="4825999"/>
                  </a:lnTo>
                  <a:lnTo>
                    <a:pt x="1730" y="4495799"/>
                  </a:lnTo>
                  <a:lnTo>
                    <a:pt x="921" y="4140199"/>
                  </a:lnTo>
                  <a:lnTo>
                    <a:pt x="379" y="3860799"/>
                  </a:lnTo>
                  <a:lnTo>
                    <a:pt x="0" y="3619499"/>
                  </a:lnTo>
                  <a:lnTo>
                    <a:pt x="0" y="2070099"/>
                  </a:lnTo>
                  <a:lnTo>
                    <a:pt x="360" y="1904999"/>
                  </a:lnTo>
                  <a:lnTo>
                    <a:pt x="681" y="1790699"/>
                  </a:lnTo>
                  <a:lnTo>
                    <a:pt x="1533" y="1562099"/>
                  </a:lnTo>
                  <a:lnTo>
                    <a:pt x="1949" y="1473199"/>
                  </a:lnTo>
                  <a:lnTo>
                    <a:pt x="3064" y="1282699"/>
                  </a:lnTo>
                  <a:lnTo>
                    <a:pt x="3706" y="1206499"/>
                  </a:lnTo>
                  <a:lnTo>
                    <a:pt x="4050" y="1155699"/>
                  </a:lnTo>
                  <a:lnTo>
                    <a:pt x="4782" y="1079499"/>
                  </a:lnTo>
                  <a:lnTo>
                    <a:pt x="5170" y="1054099"/>
                  </a:lnTo>
                  <a:lnTo>
                    <a:pt x="5994" y="977899"/>
                  </a:lnTo>
                  <a:lnTo>
                    <a:pt x="6882" y="927099"/>
                  </a:lnTo>
                  <a:lnTo>
                    <a:pt x="7350" y="888999"/>
                  </a:lnTo>
                  <a:lnTo>
                    <a:pt x="8336" y="838199"/>
                  </a:lnTo>
                  <a:lnTo>
                    <a:pt x="8854" y="825499"/>
                  </a:lnTo>
                  <a:lnTo>
                    <a:pt x="9389" y="800099"/>
                  </a:lnTo>
                  <a:lnTo>
                    <a:pt x="10510" y="774699"/>
                  </a:lnTo>
                  <a:lnTo>
                    <a:pt x="11097" y="749299"/>
                  </a:lnTo>
                  <a:lnTo>
                    <a:pt x="11702" y="736599"/>
                  </a:lnTo>
                  <a:lnTo>
                    <a:pt x="13226" y="698499"/>
                  </a:lnTo>
                  <a:lnTo>
                    <a:pt x="13630" y="647699"/>
                  </a:lnTo>
                  <a:lnTo>
                    <a:pt x="13661" y="596899"/>
                  </a:lnTo>
                  <a:lnTo>
                    <a:pt x="14066" y="546099"/>
                  </a:lnTo>
                  <a:lnTo>
                    <a:pt x="15590" y="495299"/>
                  </a:lnTo>
                  <a:lnTo>
                    <a:pt x="17471" y="444499"/>
                  </a:lnTo>
                  <a:lnTo>
                    <a:pt x="19692" y="380999"/>
                  </a:lnTo>
                  <a:lnTo>
                    <a:pt x="22118" y="330199"/>
                  </a:lnTo>
                  <a:lnTo>
                    <a:pt x="24611" y="279399"/>
                  </a:lnTo>
                  <a:lnTo>
                    <a:pt x="27036" y="228599"/>
                  </a:lnTo>
                  <a:lnTo>
                    <a:pt x="29257" y="177799"/>
                  </a:lnTo>
                  <a:lnTo>
                    <a:pt x="31139" y="126999"/>
                  </a:lnTo>
                  <a:lnTo>
                    <a:pt x="35026" y="114299"/>
                  </a:lnTo>
                  <a:lnTo>
                    <a:pt x="1092953" y="114299"/>
                  </a:lnTo>
                  <a:lnTo>
                    <a:pt x="990604" y="126999"/>
                  </a:lnTo>
                  <a:lnTo>
                    <a:pt x="685730" y="126999"/>
                  </a:lnTo>
                  <a:lnTo>
                    <a:pt x="585042" y="139699"/>
                  </a:lnTo>
                  <a:lnTo>
                    <a:pt x="237581" y="139699"/>
                  </a:lnTo>
                  <a:lnTo>
                    <a:pt x="188679" y="152399"/>
                  </a:lnTo>
                  <a:lnTo>
                    <a:pt x="116235" y="152399"/>
                  </a:lnTo>
                  <a:lnTo>
                    <a:pt x="89449" y="215899"/>
                  </a:lnTo>
                  <a:lnTo>
                    <a:pt x="87998" y="253999"/>
                  </a:lnTo>
                  <a:lnTo>
                    <a:pt x="86887" y="304799"/>
                  </a:lnTo>
                  <a:lnTo>
                    <a:pt x="85981" y="355599"/>
                  </a:lnTo>
                  <a:lnTo>
                    <a:pt x="85142" y="393699"/>
                  </a:lnTo>
                  <a:lnTo>
                    <a:pt x="84235" y="444499"/>
                  </a:lnTo>
                  <a:lnTo>
                    <a:pt x="83125" y="495299"/>
                  </a:lnTo>
                  <a:lnTo>
                    <a:pt x="81674" y="546099"/>
                  </a:lnTo>
                  <a:lnTo>
                    <a:pt x="80523" y="596899"/>
                  </a:lnTo>
                  <a:lnTo>
                    <a:pt x="79215" y="634999"/>
                  </a:lnTo>
                  <a:lnTo>
                    <a:pt x="77784" y="685799"/>
                  </a:lnTo>
                  <a:lnTo>
                    <a:pt x="76265" y="736599"/>
                  </a:lnTo>
                  <a:lnTo>
                    <a:pt x="71534" y="888999"/>
                  </a:lnTo>
                  <a:lnTo>
                    <a:pt x="70015" y="939799"/>
                  </a:lnTo>
                  <a:lnTo>
                    <a:pt x="68584" y="990599"/>
                  </a:lnTo>
                  <a:lnTo>
                    <a:pt x="67275" y="1041399"/>
                  </a:lnTo>
                  <a:lnTo>
                    <a:pt x="66125" y="1079499"/>
                  </a:lnTo>
                  <a:lnTo>
                    <a:pt x="65250" y="1104899"/>
                  </a:lnTo>
                  <a:lnTo>
                    <a:pt x="64454" y="1130299"/>
                  </a:lnTo>
                  <a:lnTo>
                    <a:pt x="64085" y="1142999"/>
                  </a:lnTo>
                  <a:lnTo>
                    <a:pt x="63734" y="1168399"/>
                  </a:lnTo>
                  <a:lnTo>
                    <a:pt x="63403" y="1181099"/>
                  </a:lnTo>
                  <a:lnTo>
                    <a:pt x="62794" y="1231899"/>
                  </a:lnTo>
                  <a:lnTo>
                    <a:pt x="62516" y="1269999"/>
                  </a:lnTo>
                  <a:lnTo>
                    <a:pt x="62256" y="1295399"/>
                  </a:lnTo>
                  <a:lnTo>
                    <a:pt x="62013" y="1333499"/>
                  </a:lnTo>
                  <a:lnTo>
                    <a:pt x="61788" y="1358899"/>
                  </a:lnTo>
                  <a:lnTo>
                    <a:pt x="61579" y="1396999"/>
                  </a:lnTo>
                  <a:lnTo>
                    <a:pt x="60905" y="1562099"/>
                  </a:lnTo>
                  <a:lnTo>
                    <a:pt x="60662" y="1663699"/>
                  </a:lnTo>
                  <a:lnTo>
                    <a:pt x="60446" y="1790699"/>
                  </a:lnTo>
                  <a:lnTo>
                    <a:pt x="60328" y="1904999"/>
                  </a:lnTo>
                  <a:lnTo>
                    <a:pt x="60356" y="2298699"/>
                  </a:lnTo>
                  <a:lnTo>
                    <a:pt x="60510" y="2463799"/>
                  </a:lnTo>
                  <a:lnTo>
                    <a:pt x="60788" y="2666999"/>
                  </a:lnTo>
                  <a:lnTo>
                    <a:pt x="61159" y="2882899"/>
                  </a:lnTo>
                  <a:lnTo>
                    <a:pt x="61788" y="3162299"/>
                  </a:lnTo>
                  <a:lnTo>
                    <a:pt x="62555" y="3454399"/>
                  </a:lnTo>
                  <a:lnTo>
                    <a:pt x="63441" y="3746499"/>
                  </a:lnTo>
                  <a:lnTo>
                    <a:pt x="64431" y="4038599"/>
                  </a:lnTo>
                  <a:lnTo>
                    <a:pt x="65788" y="4394199"/>
                  </a:lnTo>
                  <a:lnTo>
                    <a:pt x="67247" y="4737099"/>
                  </a:lnTo>
                  <a:lnTo>
                    <a:pt x="68466" y="5003799"/>
                  </a:lnTo>
                  <a:lnTo>
                    <a:pt x="69713" y="5245099"/>
                  </a:lnTo>
                  <a:lnTo>
                    <a:pt x="71048" y="5486399"/>
                  </a:lnTo>
                  <a:lnTo>
                    <a:pt x="72724" y="5753099"/>
                  </a:lnTo>
                  <a:lnTo>
                    <a:pt x="73234" y="5829299"/>
                  </a:lnTo>
                  <a:lnTo>
                    <a:pt x="74047" y="5943599"/>
                  </a:lnTo>
                  <a:lnTo>
                    <a:pt x="75765" y="6134099"/>
                  </a:lnTo>
                  <a:lnTo>
                    <a:pt x="76303" y="6172199"/>
                  </a:lnTo>
                  <a:lnTo>
                    <a:pt x="76565" y="6197599"/>
                  </a:lnTo>
                  <a:lnTo>
                    <a:pt x="77787" y="6261099"/>
                  </a:lnTo>
                  <a:lnTo>
                    <a:pt x="77910" y="6451599"/>
                  </a:lnTo>
                  <a:lnTo>
                    <a:pt x="78273" y="6578599"/>
                  </a:lnTo>
                  <a:lnTo>
                    <a:pt x="78558" y="6629399"/>
                  </a:lnTo>
                  <a:lnTo>
                    <a:pt x="78938" y="6680199"/>
                  </a:lnTo>
                  <a:lnTo>
                    <a:pt x="79427" y="6730999"/>
                  </a:lnTo>
                  <a:lnTo>
                    <a:pt x="80036" y="6781799"/>
                  </a:lnTo>
                  <a:lnTo>
                    <a:pt x="80781" y="6832599"/>
                  </a:lnTo>
                  <a:lnTo>
                    <a:pt x="81674" y="6883399"/>
                  </a:lnTo>
                  <a:lnTo>
                    <a:pt x="81941" y="6934199"/>
                  </a:lnTo>
                  <a:lnTo>
                    <a:pt x="82655" y="6984999"/>
                  </a:lnTo>
                  <a:lnTo>
                    <a:pt x="83690" y="7035799"/>
                  </a:lnTo>
                  <a:lnTo>
                    <a:pt x="84916" y="7086599"/>
                  </a:lnTo>
                  <a:lnTo>
                    <a:pt x="86206" y="7137399"/>
                  </a:lnTo>
                  <a:lnTo>
                    <a:pt x="87433" y="7188199"/>
                  </a:lnTo>
                  <a:lnTo>
                    <a:pt x="88467" y="7238999"/>
                  </a:lnTo>
                  <a:lnTo>
                    <a:pt x="89182" y="7289799"/>
                  </a:lnTo>
                  <a:lnTo>
                    <a:pt x="89382" y="7327899"/>
                  </a:lnTo>
                  <a:lnTo>
                    <a:pt x="89272" y="7518399"/>
                  </a:lnTo>
                  <a:lnTo>
                    <a:pt x="88963" y="7594599"/>
                  </a:lnTo>
                  <a:lnTo>
                    <a:pt x="88609" y="7645399"/>
                  </a:lnTo>
                  <a:lnTo>
                    <a:pt x="88115" y="7696199"/>
                  </a:lnTo>
                  <a:lnTo>
                    <a:pt x="87458" y="7734299"/>
                  </a:lnTo>
                  <a:lnTo>
                    <a:pt x="86615" y="7785099"/>
                  </a:lnTo>
                  <a:lnTo>
                    <a:pt x="85561" y="7835899"/>
                  </a:lnTo>
                  <a:lnTo>
                    <a:pt x="85561" y="7873999"/>
                  </a:lnTo>
                  <a:lnTo>
                    <a:pt x="87809" y="7886699"/>
                  </a:lnTo>
                  <a:lnTo>
                    <a:pt x="94794" y="7899399"/>
                  </a:lnTo>
                  <a:lnTo>
                    <a:pt x="106881" y="7912099"/>
                  </a:lnTo>
                  <a:lnTo>
                    <a:pt x="1363443" y="7912099"/>
                  </a:lnTo>
                  <a:lnTo>
                    <a:pt x="1415004" y="7924799"/>
                  </a:lnTo>
                  <a:lnTo>
                    <a:pt x="2754475" y="7924799"/>
                  </a:lnTo>
                  <a:lnTo>
                    <a:pt x="2907615" y="7937499"/>
                  </a:lnTo>
                  <a:lnTo>
                    <a:pt x="13756000" y="7937499"/>
                  </a:lnTo>
                  <a:lnTo>
                    <a:pt x="13807998" y="7950199"/>
                  </a:lnTo>
                  <a:lnTo>
                    <a:pt x="14364707" y="7950199"/>
                  </a:lnTo>
                  <a:lnTo>
                    <a:pt x="14415178" y="7962899"/>
                  </a:lnTo>
                  <a:lnTo>
                    <a:pt x="15706724" y="7962899"/>
                  </a:lnTo>
                  <a:lnTo>
                    <a:pt x="15706724" y="8013699"/>
                  </a:lnTo>
                  <a:close/>
                </a:path>
                <a:path w="15706725" h="8013700">
                  <a:moveTo>
                    <a:pt x="11260367" y="7924799"/>
                  </a:moveTo>
                  <a:lnTo>
                    <a:pt x="8553635" y="7924799"/>
                  </a:lnTo>
                  <a:lnTo>
                    <a:pt x="9209727" y="7912099"/>
                  </a:lnTo>
                  <a:lnTo>
                    <a:pt x="11207226" y="7912099"/>
                  </a:lnTo>
                  <a:lnTo>
                    <a:pt x="11260367" y="7924799"/>
                  </a:lnTo>
                  <a:close/>
                </a:path>
                <a:path w="15706725" h="8013700">
                  <a:moveTo>
                    <a:pt x="12924025" y="7937499"/>
                  </a:moveTo>
                  <a:lnTo>
                    <a:pt x="4995364" y="7937499"/>
                  </a:lnTo>
                  <a:lnTo>
                    <a:pt x="5586673" y="7924799"/>
                  </a:lnTo>
                  <a:lnTo>
                    <a:pt x="12872026" y="7924799"/>
                  </a:lnTo>
                  <a:lnTo>
                    <a:pt x="12924025" y="7937499"/>
                  </a:lnTo>
                  <a:close/>
                </a:path>
                <a:path w="15706725" h="8013700">
                  <a:moveTo>
                    <a:pt x="4934559" y="8000999"/>
                  </a:moveTo>
                  <a:lnTo>
                    <a:pt x="1931166" y="8000999"/>
                  </a:lnTo>
                  <a:lnTo>
                    <a:pt x="1528687" y="7988299"/>
                  </a:lnTo>
                  <a:lnTo>
                    <a:pt x="577008" y="7988299"/>
                  </a:lnTo>
                  <a:lnTo>
                    <a:pt x="527255" y="7975599"/>
                  </a:lnTo>
                  <a:lnTo>
                    <a:pt x="8286780" y="7975599"/>
                  </a:lnTo>
                  <a:lnTo>
                    <a:pt x="7772411" y="7988299"/>
                  </a:lnTo>
                  <a:lnTo>
                    <a:pt x="4934559" y="8000999"/>
                  </a:lnTo>
                  <a:close/>
                </a:path>
                <a:path w="15706725" h="8013700">
                  <a:moveTo>
                    <a:pt x="10774828" y="7988299"/>
                  </a:moveTo>
                  <a:lnTo>
                    <a:pt x="9252784" y="7988299"/>
                  </a:lnTo>
                  <a:lnTo>
                    <a:pt x="9204826" y="7975599"/>
                  </a:lnTo>
                  <a:lnTo>
                    <a:pt x="10870976" y="7975599"/>
                  </a:lnTo>
                  <a:lnTo>
                    <a:pt x="10774828" y="7988299"/>
                  </a:lnTo>
                  <a:close/>
                </a:path>
                <a:path w="15706725" h="8013700">
                  <a:moveTo>
                    <a:pt x="3071077" y="8013699"/>
                  </a:moveTo>
                  <a:lnTo>
                    <a:pt x="2860569" y="8013699"/>
                  </a:lnTo>
                  <a:lnTo>
                    <a:pt x="2808779" y="8000999"/>
                  </a:lnTo>
                  <a:lnTo>
                    <a:pt x="3124583" y="8000999"/>
                  </a:lnTo>
                  <a:lnTo>
                    <a:pt x="3071077" y="8013699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32085" y="1236964"/>
            <a:ext cx="5238115" cy="1949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600" spc="-1455" dirty="0"/>
              <a:t>O</a:t>
            </a:r>
            <a:r>
              <a:rPr sz="12600" spc="-595" dirty="0"/>
              <a:t>u</a:t>
            </a:r>
            <a:r>
              <a:rPr sz="12600" spc="760" dirty="0"/>
              <a:t>t</a:t>
            </a:r>
            <a:r>
              <a:rPr sz="12600" spc="310" dirty="0"/>
              <a:t>P</a:t>
            </a:r>
            <a:r>
              <a:rPr sz="12600" spc="-595" dirty="0"/>
              <a:t>u</a:t>
            </a:r>
            <a:r>
              <a:rPr sz="12600" spc="765" dirty="0"/>
              <a:t>t</a:t>
            </a:r>
            <a:endParaRPr sz="12600"/>
          </a:p>
        </p:txBody>
      </p:sp>
      <p:pic>
        <p:nvPicPr>
          <p:cNvPr id="7" name="e80f0095-8ab3-41d9-b798-6c3036e00960.mov" descr="e80f0095-8ab3-41d9-b798-6c3036e00960.mov">
            <a:hlinkClick r:id="" action="ppaction://media"/>
            <a:extLst>
              <a:ext uri="{FF2B5EF4-FFF2-40B4-BE49-F238E27FC236}">
                <a16:creationId xmlns:a16="http://schemas.microsoft.com/office/drawing/2014/main" id="{0F57FFE1-64A6-7D61-7C2D-108925A607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3740" y="3075425"/>
            <a:ext cx="7586662" cy="5359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0511" y="1224658"/>
            <a:ext cx="16192500" cy="8388350"/>
            <a:chOff x="1070511" y="1224658"/>
            <a:chExt cx="16192500" cy="8388350"/>
          </a:xfrm>
        </p:grpSpPr>
        <p:sp>
          <p:nvSpPr>
            <p:cNvPr id="3" name="object 3"/>
            <p:cNvSpPr/>
            <p:nvPr/>
          </p:nvSpPr>
          <p:spPr>
            <a:xfrm>
              <a:off x="1101653" y="1275153"/>
              <a:ext cx="16122650" cy="7944484"/>
            </a:xfrm>
            <a:custGeom>
              <a:avLst/>
              <a:gdLst/>
              <a:ahLst/>
              <a:cxnLst/>
              <a:rect l="l" t="t" r="r" b="b"/>
              <a:pathLst>
                <a:path w="16122650" h="7944484">
                  <a:moveTo>
                    <a:pt x="16122441" y="7944121"/>
                  </a:moveTo>
                  <a:lnTo>
                    <a:pt x="0" y="7920816"/>
                  </a:lnTo>
                  <a:lnTo>
                    <a:pt x="0" y="2795682"/>
                  </a:lnTo>
                  <a:lnTo>
                    <a:pt x="54418" y="58263"/>
                  </a:lnTo>
                  <a:lnTo>
                    <a:pt x="8033519" y="0"/>
                  </a:lnTo>
                  <a:lnTo>
                    <a:pt x="16064135" y="15536"/>
                  </a:lnTo>
                  <a:lnTo>
                    <a:pt x="16122441" y="7944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511" y="1224658"/>
              <a:ext cx="16192498" cy="83878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557020">
              <a:lnSpc>
                <a:spcPct val="144400"/>
              </a:lnSpc>
              <a:spcBef>
                <a:spcPts val="90"/>
              </a:spcBef>
            </a:pPr>
            <a:r>
              <a:rPr lang="en-US" spc="-110" dirty="0"/>
              <a:t>In this presentation we have introduced a simple computer graphics project using the </a:t>
            </a:r>
            <a:r>
              <a:rPr lang="en-US" spc="-110" dirty="0" err="1"/>
              <a:t>c++</a:t>
            </a:r>
            <a:r>
              <a:rPr lang="en-US" spc="-110" dirty="0"/>
              <a:t> programming language especially the graphics library. </a:t>
            </a:r>
            <a:r>
              <a:rPr spc="-360" dirty="0"/>
              <a:t>We</a:t>
            </a:r>
            <a:r>
              <a:rPr spc="-185" dirty="0"/>
              <a:t> </a:t>
            </a:r>
            <a:r>
              <a:rPr spc="-200" dirty="0"/>
              <a:t>explain</a:t>
            </a:r>
            <a:r>
              <a:rPr spc="-185" dirty="0"/>
              <a:t> </a:t>
            </a:r>
            <a:r>
              <a:rPr spc="-210" dirty="0"/>
              <a:t>how</a:t>
            </a:r>
            <a:r>
              <a:rPr spc="-185" dirty="0"/>
              <a:t> </a:t>
            </a:r>
            <a:r>
              <a:rPr spc="-335" dirty="0"/>
              <a:t>we</a:t>
            </a:r>
            <a:r>
              <a:rPr spc="-185" dirty="0"/>
              <a:t> </a:t>
            </a:r>
            <a:r>
              <a:rPr spc="-265" dirty="0"/>
              <a:t>create</a:t>
            </a:r>
            <a:r>
              <a:rPr spc="-185" dirty="0"/>
              <a:t> </a:t>
            </a:r>
            <a:r>
              <a:rPr spc="-150" dirty="0"/>
              <a:t>our</a:t>
            </a:r>
            <a:r>
              <a:rPr spc="-180" dirty="0"/>
              <a:t> </a:t>
            </a:r>
            <a:r>
              <a:rPr spc="-270" dirty="0"/>
              <a:t>project</a:t>
            </a:r>
            <a:r>
              <a:rPr spc="-185" dirty="0"/>
              <a:t> </a:t>
            </a:r>
            <a:r>
              <a:rPr spc="-140" dirty="0"/>
              <a:t>in</a:t>
            </a:r>
            <a:r>
              <a:rPr spc="-185" dirty="0"/>
              <a:t> </a:t>
            </a:r>
            <a:r>
              <a:rPr spc="-235" dirty="0"/>
              <a:t>steps.</a:t>
            </a:r>
          </a:p>
          <a:p>
            <a:pPr marL="12700" marR="415925">
              <a:lnSpc>
                <a:spcPts val="6150"/>
              </a:lnSpc>
              <a:spcBef>
                <a:spcPts val="520"/>
              </a:spcBef>
            </a:pPr>
            <a:r>
              <a:rPr spc="-360" dirty="0"/>
              <a:t>We</a:t>
            </a:r>
            <a:r>
              <a:rPr spc="-185" dirty="0"/>
              <a:t> </a:t>
            </a:r>
            <a:r>
              <a:rPr spc="-215" dirty="0"/>
              <a:t>document</a:t>
            </a:r>
            <a:r>
              <a:rPr spc="-180" dirty="0"/>
              <a:t> </a:t>
            </a:r>
            <a:r>
              <a:rPr spc="-220" dirty="0"/>
              <a:t>each</a:t>
            </a:r>
            <a:r>
              <a:rPr spc="-180" dirty="0"/>
              <a:t> </a:t>
            </a:r>
            <a:r>
              <a:rPr spc="-200" dirty="0"/>
              <a:t>stage</a:t>
            </a:r>
            <a:r>
              <a:rPr spc="-180" dirty="0"/>
              <a:t> </a:t>
            </a:r>
            <a:r>
              <a:rPr spc="-215" dirty="0"/>
              <a:t>of</a:t>
            </a:r>
            <a:r>
              <a:rPr spc="-180" dirty="0"/>
              <a:t> </a:t>
            </a:r>
            <a:r>
              <a:rPr spc="-150" dirty="0"/>
              <a:t>our</a:t>
            </a:r>
            <a:r>
              <a:rPr spc="-180" dirty="0"/>
              <a:t> </a:t>
            </a:r>
            <a:r>
              <a:rPr spc="-254" dirty="0"/>
              <a:t>work</a:t>
            </a:r>
            <a:r>
              <a:rPr spc="-180" dirty="0"/>
              <a:t> </a:t>
            </a:r>
            <a:r>
              <a:rPr spc="-254" dirty="0"/>
              <a:t>with</a:t>
            </a:r>
            <a:r>
              <a:rPr spc="-180" dirty="0"/>
              <a:t> </a:t>
            </a:r>
            <a:r>
              <a:rPr spc="-155" dirty="0"/>
              <a:t>screenshots</a:t>
            </a:r>
            <a:r>
              <a:rPr spc="-180" dirty="0"/>
              <a:t> </a:t>
            </a:r>
            <a:r>
              <a:rPr spc="-160" dirty="0"/>
              <a:t>and</a:t>
            </a:r>
            <a:r>
              <a:rPr spc="-180" dirty="0"/>
              <a:t> </a:t>
            </a:r>
            <a:r>
              <a:rPr spc="-195" dirty="0"/>
              <a:t>finally</a:t>
            </a:r>
            <a:r>
              <a:rPr spc="-180" dirty="0"/>
              <a:t> </a:t>
            </a:r>
            <a:r>
              <a:rPr spc="-335" dirty="0"/>
              <a:t>we</a:t>
            </a:r>
            <a:r>
              <a:rPr spc="-180" dirty="0"/>
              <a:t> </a:t>
            </a:r>
            <a:r>
              <a:rPr spc="-265" dirty="0"/>
              <a:t>get</a:t>
            </a:r>
            <a:r>
              <a:rPr spc="-180" dirty="0"/>
              <a:t> </a:t>
            </a:r>
            <a:r>
              <a:rPr spc="-235" dirty="0"/>
              <a:t>the</a:t>
            </a:r>
            <a:r>
              <a:rPr spc="-180" dirty="0"/>
              <a:t> </a:t>
            </a:r>
            <a:r>
              <a:rPr spc="-190" dirty="0"/>
              <a:t>final </a:t>
            </a:r>
            <a:r>
              <a:rPr spc="-1055" dirty="0"/>
              <a:t> </a:t>
            </a:r>
            <a:r>
              <a:rPr spc="-245" dirty="0"/>
              <a:t>result.</a:t>
            </a: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pc="-459" dirty="0"/>
              <a:t>W</a:t>
            </a:r>
            <a:r>
              <a:rPr spc="-260" dirty="0"/>
              <a:t>e</a:t>
            </a:r>
            <a:r>
              <a:rPr spc="-185" dirty="0"/>
              <a:t> </a:t>
            </a:r>
            <a:r>
              <a:rPr spc="-110" dirty="0"/>
              <a:t>h</a:t>
            </a:r>
            <a:r>
              <a:rPr spc="-120" dirty="0"/>
              <a:t>o</a:t>
            </a:r>
            <a:r>
              <a:rPr spc="-175" dirty="0"/>
              <a:t>p</a:t>
            </a:r>
            <a:r>
              <a:rPr spc="-260" dirty="0"/>
              <a:t>e</a:t>
            </a:r>
            <a:r>
              <a:rPr spc="-185" dirty="0"/>
              <a:t> </a:t>
            </a:r>
            <a:r>
              <a:rPr spc="-340" dirty="0"/>
              <a:t>t</a:t>
            </a:r>
            <a:r>
              <a:rPr spc="-110" dirty="0"/>
              <a:t>h</a:t>
            </a:r>
            <a:r>
              <a:rPr spc="-204" dirty="0"/>
              <a:t>a</a:t>
            </a:r>
            <a:r>
              <a:rPr spc="-335" dirty="0"/>
              <a:t>t</a:t>
            </a:r>
            <a:r>
              <a:rPr spc="-185" dirty="0"/>
              <a:t> </a:t>
            </a:r>
            <a:r>
              <a:rPr spc="-409" dirty="0"/>
              <a:t>w</a:t>
            </a:r>
            <a:r>
              <a:rPr spc="-260" dirty="0"/>
              <a:t>e</a:t>
            </a:r>
            <a:r>
              <a:rPr spc="-185" dirty="0"/>
              <a:t> </a:t>
            </a:r>
            <a:r>
              <a:rPr spc="-165" dirty="0"/>
              <a:t>d</a:t>
            </a:r>
            <a:r>
              <a:rPr spc="-120" dirty="0"/>
              <a:t>o</a:t>
            </a:r>
            <a:r>
              <a:rPr spc="-175" dirty="0"/>
              <a:t>i</a:t>
            </a:r>
            <a:r>
              <a:rPr spc="-110" dirty="0"/>
              <a:t>n</a:t>
            </a:r>
            <a:r>
              <a:rPr spc="-195" dirty="0"/>
              <a:t>g</a:t>
            </a:r>
            <a:r>
              <a:rPr spc="-185" dirty="0"/>
              <a:t> </a:t>
            </a:r>
            <a:r>
              <a:rPr spc="-204" dirty="0"/>
              <a:t>a</a:t>
            </a:r>
            <a:r>
              <a:rPr spc="-105" dirty="0"/>
              <a:t>n</a:t>
            </a:r>
            <a:r>
              <a:rPr spc="-185" dirty="0"/>
              <a:t> </a:t>
            </a:r>
            <a:r>
              <a:rPr spc="-125" dirty="0"/>
              <a:t>u</a:t>
            </a:r>
            <a:r>
              <a:rPr dirty="0"/>
              <a:t>s</a:t>
            </a:r>
            <a:r>
              <a:rPr spc="-265" dirty="0"/>
              <a:t>e</a:t>
            </a:r>
            <a:r>
              <a:rPr spc="-310" dirty="0"/>
              <a:t>f</a:t>
            </a:r>
            <a:r>
              <a:rPr spc="-125" dirty="0"/>
              <a:t>u</a:t>
            </a:r>
            <a:r>
              <a:rPr spc="-140" dirty="0"/>
              <a:t>l</a:t>
            </a:r>
            <a:r>
              <a:rPr spc="-185" dirty="0"/>
              <a:t> </a:t>
            </a:r>
            <a:r>
              <a:rPr spc="-175" dirty="0"/>
              <a:t>p</a:t>
            </a:r>
            <a:r>
              <a:rPr spc="-215" dirty="0"/>
              <a:t>r</a:t>
            </a:r>
            <a:r>
              <a:rPr spc="-120" dirty="0"/>
              <a:t>o</a:t>
            </a:r>
            <a:r>
              <a:rPr spc="-465" dirty="0"/>
              <a:t>j</a:t>
            </a:r>
            <a:r>
              <a:rPr spc="-265" dirty="0"/>
              <a:t>e</a:t>
            </a:r>
            <a:r>
              <a:rPr spc="-315" dirty="0"/>
              <a:t>c</a:t>
            </a:r>
            <a:r>
              <a:rPr spc="-340" dirty="0"/>
              <a:t>t</a:t>
            </a:r>
            <a:r>
              <a:rPr spc="-620" dirty="0"/>
              <a:t>.</a:t>
            </a:r>
          </a:p>
          <a:p>
            <a:pPr marL="12700" marR="5080">
              <a:lnSpc>
                <a:spcPts val="6150"/>
              </a:lnSpc>
              <a:spcBef>
                <a:spcPts val="320"/>
              </a:spcBef>
            </a:pPr>
            <a:r>
              <a:rPr spc="-110" dirty="0"/>
              <a:t>In</a:t>
            </a:r>
            <a:r>
              <a:rPr spc="-185" dirty="0"/>
              <a:t> </a:t>
            </a:r>
            <a:r>
              <a:rPr spc="-229" dirty="0"/>
              <a:t>future</a:t>
            </a:r>
            <a:r>
              <a:rPr spc="-180" dirty="0"/>
              <a:t> </a:t>
            </a:r>
            <a:r>
              <a:rPr spc="-335" dirty="0"/>
              <a:t>we</a:t>
            </a:r>
            <a:r>
              <a:rPr spc="-180" dirty="0"/>
              <a:t> </a:t>
            </a:r>
            <a:r>
              <a:rPr spc="-160" dirty="0"/>
              <a:t>going</a:t>
            </a:r>
            <a:r>
              <a:rPr spc="-180" dirty="0"/>
              <a:t> </a:t>
            </a:r>
            <a:r>
              <a:rPr spc="-229" dirty="0"/>
              <a:t>to</a:t>
            </a:r>
            <a:r>
              <a:rPr spc="-180" dirty="0"/>
              <a:t> </a:t>
            </a:r>
            <a:r>
              <a:rPr spc="-175" dirty="0"/>
              <a:t>add</a:t>
            </a:r>
            <a:r>
              <a:rPr spc="-180" dirty="0"/>
              <a:t> </a:t>
            </a:r>
            <a:r>
              <a:rPr spc="-215" dirty="0"/>
              <a:t>more</a:t>
            </a:r>
            <a:r>
              <a:rPr spc="-180" dirty="0"/>
              <a:t> </a:t>
            </a:r>
            <a:r>
              <a:rPr spc="-125" dirty="0"/>
              <a:t>shapes</a:t>
            </a:r>
            <a:r>
              <a:rPr spc="-185" dirty="0"/>
              <a:t> </a:t>
            </a:r>
            <a:r>
              <a:rPr spc="-229" dirty="0"/>
              <a:t>to</a:t>
            </a:r>
            <a:r>
              <a:rPr spc="-180" dirty="0"/>
              <a:t> </a:t>
            </a:r>
            <a:r>
              <a:rPr spc="-150" dirty="0"/>
              <a:t>our</a:t>
            </a:r>
            <a:r>
              <a:rPr spc="-180" dirty="0"/>
              <a:t> </a:t>
            </a:r>
            <a:r>
              <a:rPr spc="-270" dirty="0"/>
              <a:t>project</a:t>
            </a:r>
            <a:r>
              <a:rPr spc="-180" dirty="0"/>
              <a:t> </a:t>
            </a:r>
            <a:r>
              <a:rPr spc="-160" dirty="0"/>
              <a:t>and</a:t>
            </a:r>
            <a:r>
              <a:rPr spc="-180" dirty="0"/>
              <a:t> </a:t>
            </a:r>
            <a:r>
              <a:rPr spc="-335" dirty="0"/>
              <a:t>we</a:t>
            </a:r>
            <a:r>
              <a:rPr spc="-180" dirty="0"/>
              <a:t> </a:t>
            </a:r>
            <a:r>
              <a:rPr spc="-160" dirty="0"/>
              <a:t>going</a:t>
            </a:r>
            <a:r>
              <a:rPr spc="-180" dirty="0"/>
              <a:t> </a:t>
            </a:r>
            <a:r>
              <a:rPr spc="-229" dirty="0"/>
              <a:t>to</a:t>
            </a:r>
            <a:r>
              <a:rPr spc="-180" dirty="0"/>
              <a:t> </a:t>
            </a:r>
            <a:r>
              <a:rPr spc="-250" dirty="0"/>
              <a:t>make</a:t>
            </a:r>
            <a:r>
              <a:rPr spc="-185" dirty="0"/>
              <a:t> </a:t>
            </a:r>
            <a:r>
              <a:rPr spc="-235" dirty="0"/>
              <a:t>the</a:t>
            </a:r>
            <a:r>
              <a:rPr spc="-180" dirty="0"/>
              <a:t> </a:t>
            </a:r>
            <a:r>
              <a:rPr spc="-185" dirty="0"/>
              <a:t>cars </a:t>
            </a:r>
            <a:r>
              <a:rPr spc="-1055" dirty="0"/>
              <a:t> </a:t>
            </a:r>
            <a:r>
              <a:rPr spc="-315" dirty="0"/>
              <a:t>better.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20" dirty="0"/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0511" y="1224657"/>
            <a:ext cx="16718280" cy="9058910"/>
            <a:chOff x="1070511" y="1224657"/>
            <a:chExt cx="16718280" cy="9058910"/>
          </a:xfrm>
        </p:grpSpPr>
        <p:sp>
          <p:nvSpPr>
            <p:cNvPr id="3" name="object 3"/>
            <p:cNvSpPr/>
            <p:nvPr/>
          </p:nvSpPr>
          <p:spPr>
            <a:xfrm>
              <a:off x="1101653" y="1275152"/>
              <a:ext cx="16122650" cy="7944484"/>
            </a:xfrm>
            <a:custGeom>
              <a:avLst/>
              <a:gdLst/>
              <a:ahLst/>
              <a:cxnLst/>
              <a:rect l="l" t="t" r="r" b="b"/>
              <a:pathLst>
                <a:path w="16122650" h="7944484">
                  <a:moveTo>
                    <a:pt x="16122441" y="7944121"/>
                  </a:moveTo>
                  <a:lnTo>
                    <a:pt x="0" y="7920816"/>
                  </a:lnTo>
                  <a:lnTo>
                    <a:pt x="0" y="2795682"/>
                  </a:lnTo>
                  <a:lnTo>
                    <a:pt x="54418" y="58263"/>
                  </a:lnTo>
                  <a:lnTo>
                    <a:pt x="8033519" y="0"/>
                  </a:lnTo>
                  <a:lnTo>
                    <a:pt x="16064135" y="15536"/>
                  </a:lnTo>
                  <a:lnTo>
                    <a:pt x="16122441" y="7944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511" y="1224657"/>
              <a:ext cx="16717697" cy="90586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18342" y="2041077"/>
            <a:ext cx="12540615" cy="1651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650" spc="375" dirty="0">
                <a:latin typeface="Tahoma"/>
                <a:cs typeface="Tahoma"/>
              </a:rPr>
              <a:t>Computer</a:t>
            </a:r>
            <a:r>
              <a:rPr sz="10650" spc="665" dirty="0">
                <a:latin typeface="Tahoma"/>
                <a:cs typeface="Tahoma"/>
              </a:rPr>
              <a:t> </a:t>
            </a:r>
            <a:r>
              <a:rPr sz="10650" spc="620" dirty="0">
                <a:latin typeface="Tahoma"/>
                <a:cs typeface="Tahoma"/>
              </a:rPr>
              <a:t>Graphics</a:t>
            </a:r>
            <a:endParaRPr sz="1065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9723" y="4169028"/>
            <a:ext cx="5648960" cy="316865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5900" dirty="0">
                <a:latin typeface="Tahoma"/>
                <a:cs typeface="Tahoma"/>
              </a:rPr>
              <a:t>23163401-3.</a:t>
            </a:r>
            <a:endParaRPr sz="5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5900" spc="50" dirty="0">
                <a:latin typeface="Tahoma"/>
                <a:cs typeface="Tahoma"/>
              </a:rPr>
              <a:t>Dr.</a:t>
            </a:r>
            <a:r>
              <a:rPr sz="5900" spc="375" dirty="0">
                <a:latin typeface="Tahoma"/>
                <a:cs typeface="Tahoma"/>
              </a:rPr>
              <a:t> </a:t>
            </a:r>
            <a:r>
              <a:rPr sz="5900" spc="280" dirty="0">
                <a:latin typeface="Tahoma"/>
                <a:cs typeface="Tahoma"/>
              </a:rPr>
              <a:t>Tarik</a:t>
            </a:r>
            <a:r>
              <a:rPr sz="5900" spc="380" dirty="0">
                <a:latin typeface="Tahoma"/>
                <a:cs typeface="Tahoma"/>
              </a:rPr>
              <a:t> </a:t>
            </a:r>
            <a:r>
              <a:rPr sz="5900" spc="340" dirty="0">
                <a:latin typeface="Tahoma"/>
                <a:cs typeface="Tahoma"/>
              </a:rPr>
              <a:t>Alafif.</a:t>
            </a:r>
            <a:endParaRPr sz="5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5900" spc="50" dirty="0">
                <a:latin typeface="Tahoma"/>
                <a:cs typeface="Tahoma"/>
              </a:rPr>
              <a:t>27.may.2022</a:t>
            </a:r>
            <a:endParaRPr sz="59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160" y="3396697"/>
            <a:ext cx="4620673" cy="6886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0511" y="1224658"/>
            <a:ext cx="16192500" cy="8013700"/>
            <a:chOff x="1070511" y="1224658"/>
            <a:chExt cx="16192500" cy="8013700"/>
          </a:xfrm>
        </p:grpSpPr>
        <p:sp>
          <p:nvSpPr>
            <p:cNvPr id="3" name="object 3"/>
            <p:cNvSpPr/>
            <p:nvPr/>
          </p:nvSpPr>
          <p:spPr>
            <a:xfrm>
              <a:off x="1101653" y="1275153"/>
              <a:ext cx="16122650" cy="7944484"/>
            </a:xfrm>
            <a:custGeom>
              <a:avLst/>
              <a:gdLst/>
              <a:ahLst/>
              <a:cxnLst/>
              <a:rect l="l" t="t" r="r" b="b"/>
              <a:pathLst>
                <a:path w="16122650" h="7944484">
                  <a:moveTo>
                    <a:pt x="16122441" y="7944121"/>
                  </a:moveTo>
                  <a:lnTo>
                    <a:pt x="0" y="7920816"/>
                  </a:lnTo>
                  <a:lnTo>
                    <a:pt x="0" y="2795682"/>
                  </a:lnTo>
                  <a:lnTo>
                    <a:pt x="54418" y="58263"/>
                  </a:lnTo>
                  <a:lnTo>
                    <a:pt x="8033519" y="0"/>
                  </a:lnTo>
                  <a:lnTo>
                    <a:pt x="16064135" y="15536"/>
                  </a:lnTo>
                  <a:lnTo>
                    <a:pt x="16122441" y="7944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511" y="1224658"/>
              <a:ext cx="16192498" cy="80136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17567" y="2323237"/>
            <a:ext cx="5791200" cy="865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0" spc="-114" dirty="0">
                <a:solidFill>
                  <a:srgbClr val="2F2E2E"/>
                </a:solidFill>
                <a:latin typeface="Tahoma"/>
                <a:cs typeface="Tahoma"/>
              </a:rPr>
              <a:t>MEET</a:t>
            </a:r>
            <a:r>
              <a:rPr sz="5500" spc="550" dirty="0">
                <a:solidFill>
                  <a:srgbClr val="2F2E2E"/>
                </a:solidFill>
                <a:latin typeface="Tahoma"/>
                <a:cs typeface="Tahoma"/>
              </a:rPr>
              <a:t> </a:t>
            </a:r>
            <a:r>
              <a:rPr sz="5500" spc="-195" dirty="0">
                <a:solidFill>
                  <a:srgbClr val="2F2E2E"/>
                </a:solidFill>
                <a:latin typeface="Tahoma"/>
                <a:cs typeface="Tahoma"/>
              </a:rPr>
              <a:t>OUR</a:t>
            </a:r>
            <a:r>
              <a:rPr sz="5500" spc="555" dirty="0">
                <a:solidFill>
                  <a:srgbClr val="2F2E2E"/>
                </a:solidFill>
                <a:latin typeface="Tahoma"/>
                <a:cs typeface="Tahoma"/>
              </a:rPr>
              <a:t> </a:t>
            </a:r>
            <a:r>
              <a:rPr sz="5500" spc="-80" dirty="0">
                <a:solidFill>
                  <a:srgbClr val="2F2E2E"/>
                </a:solidFill>
                <a:latin typeface="Tahoma"/>
                <a:cs typeface="Tahoma"/>
              </a:rPr>
              <a:t>GROUP</a:t>
            </a:r>
            <a:endParaRPr sz="55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4035" y="4783631"/>
            <a:ext cx="3912965" cy="5793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6420" marR="5080" indent="-554355">
              <a:lnSpc>
                <a:spcPct val="117100"/>
              </a:lnSpc>
              <a:spcBef>
                <a:spcPts val="95"/>
              </a:spcBef>
              <a:tabLst>
                <a:tab pos="1812289" algn="l"/>
              </a:tabLst>
            </a:pPr>
            <a:r>
              <a:rPr sz="3150" spc="-55" dirty="0">
                <a:solidFill>
                  <a:srgbClr val="3F3F3F"/>
                </a:solidFill>
                <a:latin typeface="Tahoma"/>
                <a:cs typeface="Tahoma"/>
              </a:rPr>
              <a:t>A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75" dirty="0">
                <a:solidFill>
                  <a:srgbClr val="3F3F3F"/>
                </a:solidFill>
                <a:latin typeface="Tahoma"/>
                <a:cs typeface="Tahoma"/>
              </a:rPr>
              <a:t>H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185" dirty="0">
                <a:solidFill>
                  <a:srgbClr val="3F3F3F"/>
                </a:solidFill>
                <a:latin typeface="Tahoma"/>
                <a:cs typeface="Tahoma"/>
              </a:rPr>
              <a:t>D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55" dirty="0">
                <a:solidFill>
                  <a:srgbClr val="3F3F3F"/>
                </a:solidFill>
                <a:latin typeface="Tahoma"/>
                <a:cs typeface="Tahoma"/>
              </a:rPr>
              <a:t>A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10" dirty="0" smtClean="0">
                <a:solidFill>
                  <a:srgbClr val="3F3F3F"/>
                </a:solidFill>
                <a:latin typeface="Tahoma"/>
                <a:cs typeface="Tahoma"/>
              </a:rPr>
              <a:t>B</a:t>
            </a:r>
            <a:r>
              <a:rPr lang="ar-SA" sz="3150" spc="10" dirty="0" smtClean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55" dirty="0" smtClean="0">
                <a:solidFill>
                  <a:srgbClr val="3F3F3F"/>
                </a:solidFill>
                <a:latin typeface="Tahoma"/>
                <a:cs typeface="Tahoma"/>
              </a:rPr>
              <a:t>A</a:t>
            </a:r>
            <a:r>
              <a:rPr sz="3150" spc="-415" dirty="0" smtClean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125" dirty="0">
                <a:solidFill>
                  <a:srgbClr val="3F3F3F"/>
                </a:solidFill>
                <a:latin typeface="Tahoma"/>
                <a:cs typeface="Tahoma"/>
              </a:rPr>
              <a:t>L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10" dirty="0">
                <a:solidFill>
                  <a:srgbClr val="3F3F3F"/>
                </a:solidFill>
                <a:latin typeface="Tahoma"/>
                <a:cs typeface="Tahoma"/>
              </a:rPr>
              <a:t>B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95" dirty="0">
                <a:solidFill>
                  <a:srgbClr val="3F3F3F"/>
                </a:solidFill>
                <a:latin typeface="Tahoma"/>
                <a:cs typeface="Tahoma"/>
              </a:rPr>
              <a:t>I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60" dirty="0">
                <a:solidFill>
                  <a:srgbClr val="3F3F3F"/>
                </a:solidFill>
                <a:latin typeface="Tahoma"/>
                <a:cs typeface="Tahoma"/>
              </a:rPr>
              <a:t>S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75" dirty="0">
                <a:solidFill>
                  <a:srgbClr val="3F3F3F"/>
                </a:solidFill>
                <a:latin typeface="Tahoma"/>
                <a:cs typeface="Tahoma"/>
              </a:rPr>
              <a:t>H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130" dirty="0">
                <a:solidFill>
                  <a:srgbClr val="3F3F3F"/>
                </a:solidFill>
                <a:latin typeface="Tahoma"/>
                <a:cs typeface="Tahoma"/>
              </a:rPr>
              <a:t>R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95" dirty="0" smtClean="0">
                <a:solidFill>
                  <a:srgbClr val="3F3F3F"/>
                </a:solidFill>
                <a:latin typeface="Tahoma"/>
                <a:cs typeface="Tahoma"/>
              </a:rPr>
              <a:t>I</a:t>
            </a:r>
            <a:endParaRPr sz="31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02488" y="4783631"/>
            <a:ext cx="3470311" cy="11464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820" marR="5080" indent="-452755">
              <a:lnSpc>
                <a:spcPct val="117100"/>
              </a:lnSpc>
              <a:spcBef>
                <a:spcPts val="95"/>
              </a:spcBef>
              <a:tabLst>
                <a:tab pos="1798320" algn="l"/>
              </a:tabLst>
            </a:pPr>
            <a:r>
              <a:rPr sz="3150" spc="-90" dirty="0">
                <a:solidFill>
                  <a:srgbClr val="3F3F3F"/>
                </a:solidFill>
                <a:latin typeface="Tahoma"/>
                <a:cs typeface="Tahoma"/>
              </a:rPr>
              <a:t>G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75" dirty="0">
                <a:solidFill>
                  <a:srgbClr val="3F3F3F"/>
                </a:solidFill>
                <a:latin typeface="Tahoma"/>
                <a:cs typeface="Tahoma"/>
              </a:rPr>
              <a:t>H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55" dirty="0">
                <a:solidFill>
                  <a:srgbClr val="3F3F3F"/>
                </a:solidFill>
                <a:latin typeface="Tahoma"/>
                <a:cs typeface="Tahoma"/>
              </a:rPr>
              <a:t>A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125" dirty="0">
                <a:solidFill>
                  <a:srgbClr val="3F3F3F"/>
                </a:solidFill>
                <a:latin typeface="Tahoma"/>
                <a:cs typeface="Tahoma"/>
              </a:rPr>
              <a:t>L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55" dirty="0" smtClean="0">
                <a:solidFill>
                  <a:srgbClr val="3F3F3F"/>
                </a:solidFill>
                <a:latin typeface="Tahoma"/>
                <a:cs typeface="Tahoma"/>
              </a:rPr>
              <a:t>A</a:t>
            </a:r>
            <a:r>
              <a:rPr lang="ar-SA" sz="3150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90" dirty="0" smtClean="0">
                <a:solidFill>
                  <a:srgbClr val="3F3F3F"/>
                </a:solidFill>
                <a:latin typeface="Tahoma"/>
                <a:cs typeface="Tahoma"/>
              </a:rPr>
              <a:t>G</a:t>
            </a:r>
            <a:r>
              <a:rPr sz="3150" spc="-415" dirty="0" smtClean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75" dirty="0">
                <a:solidFill>
                  <a:srgbClr val="3F3F3F"/>
                </a:solidFill>
                <a:latin typeface="Tahoma"/>
                <a:cs typeface="Tahoma"/>
              </a:rPr>
              <a:t>H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165" dirty="0">
                <a:solidFill>
                  <a:srgbClr val="3F3F3F"/>
                </a:solidFill>
                <a:latin typeface="Tahoma"/>
                <a:cs typeface="Tahoma"/>
              </a:rPr>
              <a:t>U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60" dirty="0">
                <a:solidFill>
                  <a:srgbClr val="3F3F3F"/>
                </a:solidFill>
                <a:latin typeface="Tahoma"/>
                <a:cs typeface="Tahoma"/>
              </a:rPr>
              <a:t>F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165" dirty="0">
                <a:solidFill>
                  <a:srgbClr val="3F3F3F"/>
                </a:solidFill>
                <a:latin typeface="Tahoma"/>
                <a:cs typeface="Tahoma"/>
              </a:rPr>
              <a:t>U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130" dirty="0">
                <a:solidFill>
                  <a:srgbClr val="3F3F3F"/>
                </a:solidFill>
                <a:latin typeface="Tahoma"/>
                <a:cs typeface="Tahoma"/>
              </a:rPr>
              <a:t>R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95" dirty="0" smtClean="0">
                <a:solidFill>
                  <a:srgbClr val="3F3F3F"/>
                </a:solidFill>
                <a:latin typeface="Tahoma"/>
                <a:cs typeface="Tahoma"/>
              </a:rPr>
              <a:t>I</a:t>
            </a:r>
            <a:endParaRPr sz="315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92808" y="4783631"/>
            <a:ext cx="4009191" cy="5793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5485" marR="5080" indent="-693420">
              <a:lnSpc>
                <a:spcPct val="117100"/>
              </a:lnSpc>
              <a:spcBef>
                <a:spcPts val="95"/>
              </a:spcBef>
              <a:tabLst>
                <a:tab pos="1498600" algn="l"/>
              </a:tabLst>
            </a:pPr>
            <a:r>
              <a:rPr sz="3150" spc="-185" dirty="0">
                <a:solidFill>
                  <a:srgbClr val="3F3F3F"/>
                </a:solidFill>
                <a:latin typeface="Tahoma"/>
                <a:cs typeface="Tahoma"/>
              </a:rPr>
              <a:t>D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55" dirty="0">
                <a:solidFill>
                  <a:srgbClr val="3F3F3F"/>
                </a:solidFill>
                <a:latin typeface="Tahoma"/>
                <a:cs typeface="Tahoma"/>
              </a:rPr>
              <a:t>A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85" dirty="0">
                <a:solidFill>
                  <a:srgbClr val="3F3F3F"/>
                </a:solidFill>
                <a:latin typeface="Tahoma"/>
                <a:cs typeface="Tahoma"/>
              </a:rPr>
              <a:t>N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55" dirty="0" smtClean="0">
                <a:solidFill>
                  <a:srgbClr val="3F3F3F"/>
                </a:solidFill>
                <a:latin typeface="Tahoma"/>
                <a:cs typeface="Tahoma"/>
              </a:rPr>
              <a:t>A</a:t>
            </a:r>
            <a:r>
              <a:rPr lang="ar-SA" sz="3150" spc="-55" dirty="0" smtClean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lang="en-US" sz="3150" spc="-55" dirty="0" smtClean="0">
                <a:solidFill>
                  <a:srgbClr val="3F3F3F"/>
                </a:solidFill>
                <a:latin typeface="Tahoma"/>
                <a:cs typeface="Tahoma"/>
              </a:rPr>
              <a:t>H </a:t>
            </a:r>
            <a:r>
              <a:rPr sz="3150" spc="-55" dirty="0" smtClean="0">
                <a:solidFill>
                  <a:srgbClr val="3F3F3F"/>
                </a:solidFill>
                <a:latin typeface="Tahoma"/>
                <a:cs typeface="Tahoma"/>
              </a:rPr>
              <a:t>A</a:t>
            </a:r>
            <a:r>
              <a:rPr sz="3150" spc="-415" dirty="0" smtClean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125" dirty="0">
                <a:solidFill>
                  <a:srgbClr val="3F3F3F"/>
                </a:solidFill>
                <a:latin typeface="Tahoma"/>
                <a:cs typeface="Tahoma"/>
              </a:rPr>
              <a:t>L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434" dirty="0">
                <a:solidFill>
                  <a:srgbClr val="3F3F3F"/>
                </a:solidFill>
                <a:latin typeface="Tahoma"/>
                <a:cs typeface="Tahoma"/>
              </a:rPr>
              <a:t>-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75" dirty="0">
                <a:solidFill>
                  <a:srgbClr val="3F3F3F"/>
                </a:solidFill>
                <a:latin typeface="Tahoma"/>
                <a:cs typeface="Tahoma"/>
              </a:rPr>
              <a:t>H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55" dirty="0">
                <a:solidFill>
                  <a:srgbClr val="3F3F3F"/>
                </a:solidFill>
                <a:latin typeface="Tahoma"/>
                <a:cs typeface="Tahoma"/>
              </a:rPr>
              <a:t>A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-130" dirty="0">
                <a:solidFill>
                  <a:srgbClr val="3F3F3F"/>
                </a:solidFill>
                <a:latin typeface="Tahoma"/>
                <a:cs typeface="Tahoma"/>
              </a:rPr>
              <a:t>R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10" dirty="0">
                <a:solidFill>
                  <a:srgbClr val="3F3F3F"/>
                </a:solidFill>
                <a:latin typeface="Tahoma"/>
                <a:cs typeface="Tahoma"/>
              </a:rPr>
              <a:t>B</a:t>
            </a:r>
            <a:r>
              <a:rPr sz="3150" spc="-415" dirty="0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sz="3150" spc="95" dirty="0" smtClean="0">
                <a:solidFill>
                  <a:srgbClr val="3F3F3F"/>
                </a:solidFill>
                <a:latin typeface="Tahoma"/>
                <a:cs typeface="Tahoma"/>
              </a:rPr>
              <a:t>I</a:t>
            </a:r>
            <a:endParaRPr sz="31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0511" y="93877"/>
            <a:ext cx="17223105" cy="9144635"/>
            <a:chOff x="1070511" y="93877"/>
            <a:chExt cx="17223105" cy="9144635"/>
          </a:xfrm>
        </p:grpSpPr>
        <p:sp>
          <p:nvSpPr>
            <p:cNvPr id="3" name="object 3"/>
            <p:cNvSpPr/>
            <p:nvPr/>
          </p:nvSpPr>
          <p:spPr>
            <a:xfrm>
              <a:off x="1101653" y="1275153"/>
              <a:ext cx="16122650" cy="7944484"/>
            </a:xfrm>
            <a:custGeom>
              <a:avLst/>
              <a:gdLst/>
              <a:ahLst/>
              <a:cxnLst/>
              <a:rect l="l" t="t" r="r" b="b"/>
              <a:pathLst>
                <a:path w="16122650" h="7944484">
                  <a:moveTo>
                    <a:pt x="16122441" y="7944121"/>
                  </a:moveTo>
                  <a:lnTo>
                    <a:pt x="0" y="7920816"/>
                  </a:lnTo>
                  <a:lnTo>
                    <a:pt x="0" y="2795682"/>
                  </a:lnTo>
                  <a:lnTo>
                    <a:pt x="54418" y="58263"/>
                  </a:lnTo>
                  <a:lnTo>
                    <a:pt x="8033519" y="0"/>
                  </a:lnTo>
                  <a:lnTo>
                    <a:pt x="16064135" y="15536"/>
                  </a:lnTo>
                  <a:lnTo>
                    <a:pt x="16122441" y="7944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511" y="93877"/>
              <a:ext cx="17222532" cy="91444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29609" y="3406213"/>
            <a:ext cx="12608560" cy="39650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92405">
              <a:lnSpc>
                <a:spcPct val="144400"/>
              </a:lnSpc>
              <a:spcBef>
                <a:spcPts val="90"/>
              </a:spcBef>
            </a:pPr>
            <a:r>
              <a:rPr lang="en-US" sz="3550" spc="-110" dirty="0">
                <a:solidFill>
                  <a:srgbClr val="070707"/>
                </a:solidFill>
                <a:latin typeface="Trebuchet MS"/>
                <a:cs typeface="Trebuchet MS"/>
              </a:rPr>
              <a:t>In this presentation you will give a brief about our computer graphics project</a:t>
            </a:r>
            <a:r>
              <a:rPr lang="ar-SA" sz="3550" spc="-11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459" dirty="0">
                <a:solidFill>
                  <a:srgbClr val="070707"/>
                </a:solidFill>
                <a:latin typeface="Trebuchet MS"/>
                <a:cs typeface="Trebuchet MS"/>
              </a:rPr>
              <a:t>W</a:t>
            </a:r>
            <a:r>
              <a:rPr sz="3550" spc="-260" dirty="0">
                <a:solidFill>
                  <a:srgbClr val="070707"/>
                </a:solidFill>
                <a:latin typeface="Trebuchet MS"/>
                <a:cs typeface="Trebuchet MS"/>
              </a:rPr>
              <a:t>e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25" dirty="0">
                <a:solidFill>
                  <a:srgbClr val="070707"/>
                </a:solidFill>
                <a:latin typeface="Trebuchet MS"/>
                <a:cs typeface="Trebuchet MS"/>
              </a:rPr>
              <a:t>u</a:t>
            </a:r>
            <a:r>
              <a:rPr sz="3550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3550" spc="-260" dirty="0">
                <a:solidFill>
                  <a:srgbClr val="070707"/>
                </a:solidFill>
                <a:latin typeface="Trebuchet MS"/>
                <a:cs typeface="Trebuchet MS"/>
              </a:rPr>
              <a:t>e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315" dirty="0">
                <a:solidFill>
                  <a:srgbClr val="070707"/>
                </a:solidFill>
                <a:latin typeface="Trebuchet MS"/>
                <a:cs typeface="Trebuchet MS"/>
              </a:rPr>
              <a:t>c</a:t>
            </a:r>
            <a:r>
              <a:rPr sz="3550" spc="-320" dirty="0">
                <a:solidFill>
                  <a:srgbClr val="070707"/>
                </a:solidFill>
                <a:latin typeface="Trebuchet MS"/>
                <a:cs typeface="Trebuchet MS"/>
              </a:rPr>
              <a:t>+</a:t>
            </a:r>
            <a:r>
              <a:rPr sz="3550" spc="-315" dirty="0">
                <a:solidFill>
                  <a:srgbClr val="070707"/>
                </a:solidFill>
                <a:latin typeface="Trebuchet MS"/>
                <a:cs typeface="Trebuchet MS"/>
              </a:rPr>
              <a:t>+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45" dirty="0">
                <a:solidFill>
                  <a:srgbClr val="070707"/>
                </a:solidFill>
                <a:latin typeface="Trebuchet MS"/>
                <a:cs typeface="Trebuchet MS"/>
              </a:rPr>
              <a:t>l</a:t>
            </a:r>
            <a:r>
              <a:rPr sz="3550" spc="-204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110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3550" spc="-200" dirty="0">
                <a:solidFill>
                  <a:srgbClr val="070707"/>
                </a:solidFill>
                <a:latin typeface="Trebuchet MS"/>
                <a:cs typeface="Trebuchet MS"/>
              </a:rPr>
              <a:t>g</a:t>
            </a:r>
            <a:r>
              <a:rPr sz="3550" spc="-125" dirty="0">
                <a:solidFill>
                  <a:srgbClr val="070707"/>
                </a:solidFill>
                <a:latin typeface="Trebuchet MS"/>
                <a:cs typeface="Trebuchet MS"/>
              </a:rPr>
              <a:t>u</a:t>
            </a:r>
            <a:r>
              <a:rPr sz="3550" spc="-204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200" dirty="0">
                <a:solidFill>
                  <a:srgbClr val="070707"/>
                </a:solidFill>
                <a:latin typeface="Trebuchet MS"/>
                <a:cs typeface="Trebuchet MS"/>
              </a:rPr>
              <a:t>g</a:t>
            </a:r>
            <a:r>
              <a:rPr sz="3550" spc="-260" dirty="0">
                <a:solidFill>
                  <a:srgbClr val="070707"/>
                </a:solidFill>
                <a:latin typeface="Trebuchet MS"/>
                <a:cs typeface="Trebuchet MS"/>
              </a:rPr>
              <a:t>e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340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3550" spc="-114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b</a:t>
            </a:r>
            <a:r>
              <a:rPr sz="3550" spc="-125" dirty="0">
                <a:solidFill>
                  <a:srgbClr val="070707"/>
                </a:solidFill>
                <a:latin typeface="Trebuchet MS"/>
                <a:cs typeface="Trebuchet MS"/>
              </a:rPr>
              <a:t>u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3550" spc="-145" dirty="0">
                <a:solidFill>
                  <a:srgbClr val="070707"/>
                </a:solidFill>
                <a:latin typeface="Trebuchet MS"/>
                <a:cs typeface="Trebuchet MS"/>
              </a:rPr>
              <a:t>l</a:t>
            </a:r>
            <a:r>
              <a:rPr sz="3550" spc="-160" dirty="0">
                <a:solidFill>
                  <a:srgbClr val="070707"/>
                </a:solidFill>
                <a:latin typeface="Trebuchet MS"/>
                <a:cs typeface="Trebuchet MS"/>
              </a:rPr>
              <a:t>d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20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3550" spc="-125" dirty="0">
                <a:solidFill>
                  <a:srgbClr val="070707"/>
                </a:solidFill>
                <a:latin typeface="Trebuchet MS"/>
                <a:cs typeface="Trebuchet MS"/>
              </a:rPr>
              <a:t>u</a:t>
            </a:r>
            <a:r>
              <a:rPr sz="3550" spc="-210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p</a:t>
            </a:r>
            <a:r>
              <a:rPr sz="3550" spc="-215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3550" spc="-120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3550" spc="-465" dirty="0">
                <a:solidFill>
                  <a:srgbClr val="070707"/>
                </a:solidFill>
                <a:latin typeface="Trebuchet MS"/>
                <a:cs typeface="Trebuchet MS"/>
              </a:rPr>
              <a:t>j</a:t>
            </a:r>
            <a:r>
              <a:rPr sz="3550" spc="-265" dirty="0">
                <a:solidFill>
                  <a:srgbClr val="070707"/>
                </a:solidFill>
                <a:latin typeface="Trebuchet MS"/>
                <a:cs typeface="Trebuchet MS"/>
              </a:rPr>
              <a:t>e</a:t>
            </a:r>
            <a:r>
              <a:rPr sz="3550" spc="-315" dirty="0">
                <a:solidFill>
                  <a:srgbClr val="070707"/>
                </a:solidFill>
                <a:latin typeface="Trebuchet MS"/>
                <a:cs typeface="Trebuchet MS"/>
              </a:rPr>
              <a:t>c</a:t>
            </a:r>
            <a:r>
              <a:rPr sz="3550" spc="-340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3550" spc="-620" dirty="0">
                <a:solidFill>
                  <a:srgbClr val="070707"/>
                </a:solidFill>
                <a:latin typeface="Trebuchet MS"/>
                <a:cs typeface="Trebuchet MS"/>
              </a:rPr>
              <a:t>.</a:t>
            </a:r>
            <a:endParaRPr sz="3550" dirty="0">
              <a:latin typeface="Trebuchet MS"/>
              <a:cs typeface="Trebuchet MS"/>
            </a:endParaRPr>
          </a:p>
          <a:p>
            <a:pPr marL="12700" marR="1760220">
              <a:lnSpc>
                <a:spcPts val="6150"/>
              </a:lnSpc>
              <a:spcBef>
                <a:spcPts val="520"/>
              </a:spcBef>
            </a:pPr>
            <a:r>
              <a:rPr sz="3550" spc="-525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3550" spc="-110" dirty="0">
                <a:solidFill>
                  <a:srgbClr val="070707"/>
                </a:solidFill>
                <a:latin typeface="Trebuchet MS"/>
                <a:cs typeface="Trebuchet MS"/>
              </a:rPr>
              <a:t>h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3550" spc="5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p</a:t>
            </a:r>
            <a:r>
              <a:rPr sz="3550" spc="-215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3550" spc="-120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3550" spc="-465" dirty="0">
                <a:solidFill>
                  <a:srgbClr val="070707"/>
                </a:solidFill>
                <a:latin typeface="Trebuchet MS"/>
                <a:cs typeface="Trebuchet MS"/>
              </a:rPr>
              <a:t>j</a:t>
            </a:r>
            <a:r>
              <a:rPr sz="3550" spc="-265" dirty="0">
                <a:solidFill>
                  <a:srgbClr val="070707"/>
                </a:solidFill>
                <a:latin typeface="Trebuchet MS"/>
                <a:cs typeface="Trebuchet MS"/>
              </a:rPr>
              <a:t>e</a:t>
            </a:r>
            <a:r>
              <a:rPr sz="3550" spc="-315" dirty="0">
                <a:solidFill>
                  <a:srgbClr val="070707"/>
                </a:solidFill>
                <a:latin typeface="Trebuchet MS"/>
                <a:cs typeface="Trebuchet MS"/>
              </a:rPr>
              <a:t>c</a:t>
            </a:r>
            <a:r>
              <a:rPr sz="3550" spc="-335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204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b</a:t>
            </a:r>
            <a:r>
              <a:rPr sz="3550" spc="-120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3550" spc="-125" dirty="0">
                <a:solidFill>
                  <a:srgbClr val="070707"/>
                </a:solidFill>
                <a:latin typeface="Trebuchet MS"/>
                <a:cs typeface="Trebuchet MS"/>
              </a:rPr>
              <a:t>u</a:t>
            </a:r>
            <a:r>
              <a:rPr sz="3550" spc="-335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340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3550" spc="-215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3550" spc="-265" dirty="0">
                <a:solidFill>
                  <a:srgbClr val="070707"/>
                </a:solidFill>
                <a:latin typeface="Trebuchet MS"/>
                <a:cs typeface="Trebuchet MS"/>
              </a:rPr>
              <a:t>y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3550" spc="-110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3550" spc="-195" dirty="0">
                <a:solidFill>
                  <a:srgbClr val="070707"/>
                </a:solidFill>
                <a:latin typeface="Trebuchet MS"/>
                <a:cs typeface="Trebuchet MS"/>
              </a:rPr>
              <a:t>g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340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3550" spc="-114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65" dirty="0">
                <a:solidFill>
                  <a:srgbClr val="070707"/>
                </a:solidFill>
                <a:latin typeface="Trebuchet MS"/>
                <a:cs typeface="Trebuchet MS"/>
              </a:rPr>
              <a:t>d</a:t>
            </a:r>
            <a:r>
              <a:rPr sz="3550" spc="-215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3550" spc="-204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409" dirty="0">
                <a:solidFill>
                  <a:srgbClr val="070707"/>
                </a:solidFill>
                <a:latin typeface="Trebuchet MS"/>
                <a:cs typeface="Trebuchet MS"/>
              </a:rPr>
              <a:t>w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3550" spc="-110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3550" spc="-195" dirty="0">
                <a:solidFill>
                  <a:srgbClr val="070707"/>
                </a:solidFill>
                <a:latin typeface="Trebuchet MS"/>
                <a:cs typeface="Trebuchet MS"/>
              </a:rPr>
              <a:t>g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200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3550" spc="-275" dirty="0">
                <a:solidFill>
                  <a:srgbClr val="070707"/>
                </a:solidFill>
                <a:latin typeface="Trebuchet MS"/>
                <a:cs typeface="Trebuchet MS"/>
              </a:rPr>
              <a:t>m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p</a:t>
            </a:r>
            <a:r>
              <a:rPr sz="3550" spc="-145" dirty="0">
                <a:solidFill>
                  <a:srgbClr val="070707"/>
                </a:solidFill>
                <a:latin typeface="Trebuchet MS"/>
                <a:cs typeface="Trebuchet MS"/>
              </a:rPr>
              <a:t>l</a:t>
            </a:r>
            <a:r>
              <a:rPr sz="3550" spc="-260" dirty="0">
                <a:solidFill>
                  <a:srgbClr val="070707"/>
                </a:solidFill>
                <a:latin typeface="Trebuchet MS"/>
                <a:cs typeface="Trebuchet MS"/>
              </a:rPr>
              <a:t>e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p</a:t>
            </a:r>
            <a:r>
              <a:rPr sz="3550" spc="-204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215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3550" spc="-270" dirty="0">
                <a:solidFill>
                  <a:srgbClr val="070707"/>
                </a:solidFill>
                <a:latin typeface="Trebuchet MS"/>
                <a:cs typeface="Trebuchet MS"/>
              </a:rPr>
              <a:t>k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3550" spc="-110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3550" spc="-195" dirty="0">
                <a:solidFill>
                  <a:srgbClr val="070707"/>
                </a:solidFill>
                <a:latin typeface="Trebuchet MS"/>
                <a:cs typeface="Trebuchet MS"/>
              </a:rPr>
              <a:t>g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20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3550" spc="-305" dirty="0">
                <a:solidFill>
                  <a:srgbClr val="070707"/>
                </a:solidFill>
                <a:latin typeface="Trebuchet MS"/>
                <a:cs typeface="Trebuchet MS"/>
              </a:rPr>
              <a:t>f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315" dirty="0">
                <a:solidFill>
                  <a:srgbClr val="070707"/>
                </a:solidFill>
                <a:latin typeface="Trebuchet MS"/>
                <a:cs typeface="Trebuchet MS"/>
              </a:rPr>
              <a:t>c</a:t>
            </a:r>
            <a:r>
              <a:rPr sz="3550" spc="-204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215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3550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3550" spc="-545" dirty="0">
                <a:solidFill>
                  <a:srgbClr val="070707"/>
                </a:solidFill>
                <a:latin typeface="Trebuchet MS"/>
                <a:cs typeface="Trebuchet MS"/>
              </a:rPr>
              <a:t>.  </a:t>
            </a:r>
            <a:r>
              <a:rPr sz="3550" spc="-525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3550" spc="-110" dirty="0">
                <a:solidFill>
                  <a:srgbClr val="070707"/>
                </a:solidFill>
                <a:latin typeface="Trebuchet MS"/>
                <a:cs typeface="Trebuchet MS"/>
              </a:rPr>
              <a:t>h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3550" spc="5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p</a:t>
            </a:r>
            <a:r>
              <a:rPr sz="3550" spc="-204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215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3550" spc="-265" dirty="0">
                <a:solidFill>
                  <a:srgbClr val="070707"/>
                </a:solidFill>
                <a:latin typeface="Trebuchet MS"/>
                <a:cs typeface="Trebuchet MS"/>
              </a:rPr>
              <a:t>k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315" dirty="0">
                <a:solidFill>
                  <a:srgbClr val="070707"/>
                </a:solidFill>
                <a:latin typeface="Trebuchet MS"/>
                <a:cs typeface="Trebuchet MS"/>
              </a:rPr>
              <a:t>c</a:t>
            </a:r>
            <a:r>
              <a:rPr sz="3550" spc="-120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3550" spc="-110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3550" spc="-340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3550" spc="-204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3550" spc="-105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3550" spc="-340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3550" spc="-204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340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3550" spc="-310" dirty="0">
                <a:solidFill>
                  <a:srgbClr val="070707"/>
                </a:solidFill>
                <a:latin typeface="Trebuchet MS"/>
                <a:cs typeface="Trebuchet MS"/>
              </a:rPr>
              <a:t>c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204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110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3550" spc="-160" dirty="0">
                <a:solidFill>
                  <a:srgbClr val="070707"/>
                </a:solidFill>
                <a:latin typeface="Trebuchet MS"/>
                <a:cs typeface="Trebuchet MS"/>
              </a:rPr>
              <a:t>d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275" dirty="0">
                <a:solidFill>
                  <a:srgbClr val="070707"/>
                </a:solidFill>
                <a:latin typeface="Trebuchet MS"/>
                <a:cs typeface="Trebuchet MS"/>
              </a:rPr>
              <a:t>m</a:t>
            </a:r>
            <a:r>
              <a:rPr sz="3550" spc="-120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3550" spc="-245" dirty="0">
                <a:solidFill>
                  <a:srgbClr val="070707"/>
                </a:solidFill>
                <a:latin typeface="Trebuchet MS"/>
                <a:cs typeface="Trebuchet MS"/>
              </a:rPr>
              <a:t>v</a:t>
            </a:r>
            <a:r>
              <a:rPr sz="3550" spc="-17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3550" spc="-110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3550" spc="-195" dirty="0">
                <a:solidFill>
                  <a:srgbClr val="070707"/>
                </a:solidFill>
                <a:latin typeface="Trebuchet MS"/>
                <a:cs typeface="Trebuchet MS"/>
              </a:rPr>
              <a:t>g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315" dirty="0">
                <a:solidFill>
                  <a:srgbClr val="070707"/>
                </a:solidFill>
                <a:latin typeface="Trebuchet MS"/>
                <a:cs typeface="Trebuchet MS"/>
              </a:rPr>
              <a:t>c</a:t>
            </a:r>
            <a:r>
              <a:rPr sz="3550" spc="-204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3550" spc="-215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3550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3550" spc="-620" dirty="0">
                <a:solidFill>
                  <a:srgbClr val="070707"/>
                </a:solidFill>
                <a:latin typeface="Trebuchet MS"/>
                <a:cs typeface="Trebuchet MS"/>
              </a:rPr>
              <a:t>.</a:t>
            </a:r>
            <a:endParaRPr sz="35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3550" spc="-360" dirty="0">
                <a:solidFill>
                  <a:srgbClr val="070707"/>
                </a:solidFill>
                <a:latin typeface="Trebuchet MS"/>
                <a:cs typeface="Trebuchet MS"/>
              </a:rPr>
              <a:t>We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265" dirty="0">
                <a:solidFill>
                  <a:srgbClr val="070707"/>
                </a:solidFill>
                <a:latin typeface="Trebuchet MS"/>
                <a:cs typeface="Trebuchet MS"/>
              </a:rPr>
              <a:t>want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229" dirty="0">
                <a:solidFill>
                  <a:srgbClr val="070707"/>
                </a:solidFill>
                <a:latin typeface="Trebuchet MS"/>
                <a:cs typeface="Trebuchet MS"/>
              </a:rPr>
              <a:t>to</a:t>
            </a:r>
            <a:r>
              <a:rPr sz="3550" spc="-18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200" dirty="0">
                <a:solidFill>
                  <a:srgbClr val="070707"/>
                </a:solidFill>
                <a:latin typeface="Trebuchet MS"/>
                <a:cs typeface="Trebuchet MS"/>
              </a:rPr>
              <a:t>explain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50" dirty="0">
                <a:solidFill>
                  <a:srgbClr val="070707"/>
                </a:solidFill>
                <a:latin typeface="Trebuchet MS"/>
                <a:cs typeface="Trebuchet MS"/>
              </a:rPr>
              <a:t>our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254" dirty="0">
                <a:solidFill>
                  <a:srgbClr val="070707"/>
                </a:solidFill>
                <a:latin typeface="Trebuchet MS"/>
                <a:cs typeface="Trebuchet MS"/>
              </a:rPr>
              <a:t>work</a:t>
            </a:r>
            <a:r>
              <a:rPr sz="3550" spc="-18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40" dirty="0">
                <a:solidFill>
                  <a:srgbClr val="070707"/>
                </a:solidFill>
                <a:latin typeface="Trebuchet MS"/>
                <a:cs typeface="Trebuchet MS"/>
              </a:rPr>
              <a:t>in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65" dirty="0">
                <a:solidFill>
                  <a:srgbClr val="070707"/>
                </a:solidFill>
                <a:latin typeface="Trebuchet MS"/>
                <a:cs typeface="Trebuchet MS"/>
              </a:rPr>
              <a:t>stages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60" dirty="0">
                <a:solidFill>
                  <a:srgbClr val="070707"/>
                </a:solidFill>
                <a:latin typeface="Trebuchet MS"/>
                <a:cs typeface="Trebuchet MS"/>
              </a:rPr>
              <a:t>and</a:t>
            </a:r>
            <a:r>
              <a:rPr sz="3550" spc="-18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210" dirty="0">
                <a:solidFill>
                  <a:srgbClr val="070707"/>
                </a:solidFill>
                <a:latin typeface="Trebuchet MS"/>
                <a:cs typeface="Trebuchet MS"/>
              </a:rPr>
              <a:t>put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155" dirty="0">
                <a:solidFill>
                  <a:srgbClr val="070707"/>
                </a:solidFill>
                <a:latin typeface="Trebuchet MS"/>
                <a:cs typeface="Trebuchet MS"/>
              </a:rPr>
              <a:t>screenshots</a:t>
            </a:r>
            <a:r>
              <a:rPr sz="3550" spc="-18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215" dirty="0">
                <a:solidFill>
                  <a:srgbClr val="070707"/>
                </a:solidFill>
                <a:latin typeface="Trebuchet MS"/>
                <a:cs typeface="Trebuchet MS"/>
              </a:rPr>
              <a:t>of</a:t>
            </a:r>
            <a:r>
              <a:rPr sz="3550" spc="-18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3550" spc="-229" dirty="0">
                <a:solidFill>
                  <a:srgbClr val="070707"/>
                </a:solidFill>
                <a:latin typeface="Trebuchet MS"/>
                <a:cs typeface="Trebuchet MS"/>
              </a:rPr>
              <a:t>outputs.</a:t>
            </a:r>
            <a:endParaRPr sz="35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48611" y="1584724"/>
            <a:ext cx="5186045" cy="1507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690" dirty="0">
                <a:latin typeface="Tahoma"/>
                <a:cs typeface="Tahoma"/>
              </a:rPr>
              <a:t>Abstract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0511" y="1224658"/>
            <a:ext cx="17198975" cy="9057640"/>
            <a:chOff x="1070511" y="1224658"/>
            <a:chExt cx="17198975" cy="9057640"/>
          </a:xfrm>
        </p:grpSpPr>
        <p:sp>
          <p:nvSpPr>
            <p:cNvPr id="3" name="object 3"/>
            <p:cNvSpPr/>
            <p:nvPr/>
          </p:nvSpPr>
          <p:spPr>
            <a:xfrm>
              <a:off x="1101653" y="1275153"/>
              <a:ext cx="16122650" cy="7944484"/>
            </a:xfrm>
            <a:custGeom>
              <a:avLst/>
              <a:gdLst/>
              <a:ahLst/>
              <a:cxnLst/>
              <a:rect l="l" t="t" r="r" b="b"/>
              <a:pathLst>
                <a:path w="16122650" h="7944484">
                  <a:moveTo>
                    <a:pt x="16122441" y="7944121"/>
                  </a:moveTo>
                  <a:lnTo>
                    <a:pt x="0" y="7920816"/>
                  </a:lnTo>
                  <a:lnTo>
                    <a:pt x="0" y="2795682"/>
                  </a:lnTo>
                  <a:lnTo>
                    <a:pt x="54418" y="58263"/>
                  </a:lnTo>
                  <a:lnTo>
                    <a:pt x="8033519" y="0"/>
                  </a:lnTo>
                  <a:lnTo>
                    <a:pt x="16064135" y="15536"/>
                  </a:lnTo>
                  <a:lnTo>
                    <a:pt x="16122441" y="7944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511" y="1224658"/>
              <a:ext cx="17198719" cy="9057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29903" y="3236054"/>
            <a:ext cx="14904719" cy="4525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95"/>
              </a:spcBef>
            </a:pPr>
            <a:r>
              <a:rPr sz="5150" spc="-204" dirty="0">
                <a:solidFill>
                  <a:srgbClr val="070707"/>
                </a:solidFill>
                <a:latin typeface="Trebuchet MS"/>
                <a:cs typeface="Trebuchet MS"/>
              </a:rPr>
              <a:t>B</a:t>
            </a:r>
            <a:r>
              <a:rPr sz="5150" spc="-385" dirty="0">
                <a:solidFill>
                  <a:srgbClr val="070707"/>
                </a:solidFill>
                <a:latin typeface="Trebuchet MS"/>
                <a:cs typeface="Trebuchet MS"/>
              </a:rPr>
              <a:t>y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180" dirty="0">
                <a:solidFill>
                  <a:srgbClr val="070707"/>
                </a:solidFill>
                <a:latin typeface="Trebuchet MS"/>
                <a:cs typeface="Trebuchet MS"/>
              </a:rPr>
              <a:t>u</a:t>
            </a:r>
            <a:r>
              <a:rPr sz="5150" spc="5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5150" spc="-24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5150" spc="-155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5150" spc="-290" dirty="0">
                <a:solidFill>
                  <a:srgbClr val="070707"/>
                </a:solidFill>
                <a:latin typeface="Trebuchet MS"/>
                <a:cs typeface="Trebuchet MS"/>
              </a:rPr>
              <a:t>g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455" dirty="0">
                <a:solidFill>
                  <a:srgbClr val="070707"/>
                </a:solidFill>
                <a:latin typeface="Trebuchet MS"/>
                <a:cs typeface="Trebuchet MS"/>
              </a:rPr>
              <a:t>c</a:t>
            </a:r>
            <a:r>
              <a:rPr sz="5150" spc="-465" dirty="0">
                <a:solidFill>
                  <a:srgbClr val="070707"/>
                </a:solidFill>
                <a:latin typeface="Trebuchet MS"/>
                <a:cs typeface="Trebuchet MS"/>
              </a:rPr>
              <a:t>++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90" dirty="0">
                <a:solidFill>
                  <a:srgbClr val="070707"/>
                </a:solidFill>
                <a:latin typeface="Trebuchet MS"/>
                <a:cs typeface="Trebuchet MS"/>
              </a:rPr>
              <a:t>g</a:t>
            </a:r>
            <a:r>
              <a:rPr sz="5150" spc="-310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5150" spc="-295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5150" spc="-254" dirty="0">
                <a:solidFill>
                  <a:srgbClr val="070707"/>
                </a:solidFill>
                <a:latin typeface="Trebuchet MS"/>
                <a:cs typeface="Trebuchet MS"/>
              </a:rPr>
              <a:t>p</a:t>
            </a:r>
            <a:r>
              <a:rPr sz="5150" spc="-155" dirty="0">
                <a:solidFill>
                  <a:srgbClr val="070707"/>
                </a:solidFill>
                <a:latin typeface="Trebuchet MS"/>
                <a:cs typeface="Trebuchet MS"/>
              </a:rPr>
              <a:t>h</a:t>
            </a:r>
            <a:r>
              <a:rPr sz="5150" spc="-24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5150" spc="-455" dirty="0">
                <a:solidFill>
                  <a:srgbClr val="070707"/>
                </a:solidFill>
                <a:latin typeface="Trebuchet MS"/>
                <a:cs typeface="Trebuchet MS"/>
              </a:rPr>
              <a:t>c</a:t>
            </a:r>
            <a:r>
              <a:rPr sz="5150" spc="5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04" dirty="0">
                <a:solidFill>
                  <a:srgbClr val="070707"/>
                </a:solidFill>
                <a:latin typeface="Trebuchet MS"/>
                <a:cs typeface="Trebuchet MS"/>
              </a:rPr>
              <a:t>l</a:t>
            </a:r>
            <a:r>
              <a:rPr sz="5150" spc="-24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5150" spc="-254" dirty="0">
                <a:solidFill>
                  <a:srgbClr val="070707"/>
                </a:solidFill>
                <a:latin typeface="Trebuchet MS"/>
                <a:cs typeface="Trebuchet MS"/>
              </a:rPr>
              <a:t>b</a:t>
            </a:r>
            <a:r>
              <a:rPr sz="5150" spc="-310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5150" spc="-295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5150" spc="-310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5150" spc="-385" dirty="0">
                <a:solidFill>
                  <a:srgbClr val="070707"/>
                </a:solidFill>
                <a:latin typeface="Trebuchet MS"/>
                <a:cs typeface="Trebuchet MS"/>
              </a:rPr>
              <a:t>y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595" dirty="0">
                <a:solidFill>
                  <a:srgbClr val="070707"/>
                </a:solidFill>
                <a:latin typeface="Trebuchet MS"/>
                <a:cs typeface="Trebuchet MS"/>
              </a:rPr>
              <a:t>w</a:t>
            </a:r>
            <a:r>
              <a:rPr sz="5150" spc="-380" dirty="0">
                <a:solidFill>
                  <a:srgbClr val="070707"/>
                </a:solidFill>
                <a:latin typeface="Trebuchet MS"/>
                <a:cs typeface="Trebuchet MS"/>
              </a:rPr>
              <a:t>e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455" dirty="0">
                <a:solidFill>
                  <a:srgbClr val="070707"/>
                </a:solidFill>
                <a:latin typeface="Trebuchet MS"/>
                <a:cs typeface="Trebuchet MS"/>
              </a:rPr>
              <a:t>c</a:t>
            </a:r>
            <a:r>
              <a:rPr sz="5150" spc="-295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5150" spc="-155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40" dirty="0">
                <a:solidFill>
                  <a:srgbClr val="070707"/>
                </a:solidFill>
                <a:latin typeface="Trebuchet MS"/>
                <a:cs typeface="Trebuchet MS"/>
              </a:rPr>
              <a:t>d</a:t>
            </a:r>
            <a:r>
              <a:rPr sz="5150" spc="-175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5150" spc="-24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5150" spc="-155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5150" spc="-290" dirty="0">
                <a:solidFill>
                  <a:srgbClr val="070707"/>
                </a:solidFill>
                <a:latin typeface="Trebuchet MS"/>
                <a:cs typeface="Trebuchet MS"/>
              </a:rPr>
              <a:t>g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95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5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5150" spc="-24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5150" spc="-400" dirty="0">
                <a:solidFill>
                  <a:srgbClr val="070707"/>
                </a:solidFill>
                <a:latin typeface="Trebuchet MS"/>
                <a:cs typeface="Trebuchet MS"/>
              </a:rPr>
              <a:t>m</a:t>
            </a:r>
            <a:r>
              <a:rPr sz="5150" spc="-254" dirty="0">
                <a:solidFill>
                  <a:srgbClr val="070707"/>
                </a:solidFill>
                <a:latin typeface="Trebuchet MS"/>
                <a:cs typeface="Trebuchet MS"/>
              </a:rPr>
              <a:t>p</a:t>
            </a:r>
            <a:r>
              <a:rPr sz="5150" spc="-204" dirty="0">
                <a:solidFill>
                  <a:srgbClr val="070707"/>
                </a:solidFill>
                <a:latin typeface="Trebuchet MS"/>
                <a:cs typeface="Trebuchet MS"/>
              </a:rPr>
              <a:t>l</a:t>
            </a:r>
            <a:r>
              <a:rPr sz="5150" spc="-380" dirty="0">
                <a:solidFill>
                  <a:srgbClr val="070707"/>
                </a:solidFill>
                <a:latin typeface="Trebuchet MS"/>
                <a:cs typeface="Trebuchet MS"/>
              </a:rPr>
              <a:t>e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5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5150" spc="-155" dirty="0">
                <a:solidFill>
                  <a:srgbClr val="070707"/>
                </a:solidFill>
                <a:latin typeface="Trebuchet MS"/>
                <a:cs typeface="Trebuchet MS"/>
              </a:rPr>
              <a:t>h</a:t>
            </a:r>
            <a:r>
              <a:rPr sz="5150" spc="-175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5150" spc="-595" dirty="0">
                <a:solidFill>
                  <a:srgbClr val="070707"/>
                </a:solidFill>
                <a:latin typeface="Trebuchet MS"/>
                <a:cs typeface="Trebuchet MS"/>
              </a:rPr>
              <a:t>w</a:t>
            </a:r>
            <a:r>
              <a:rPr sz="5150" spc="-790" dirty="0">
                <a:solidFill>
                  <a:srgbClr val="070707"/>
                </a:solidFill>
                <a:latin typeface="Trebuchet MS"/>
                <a:cs typeface="Trebuchet MS"/>
              </a:rPr>
              <a:t>.  </a:t>
            </a:r>
            <a:r>
              <a:rPr sz="5150" spc="-270" dirty="0">
                <a:solidFill>
                  <a:srgbClr val="070707"/>
                </a:solidFill>
                <a:latin typeface="Trebuchet MS"/>
                <a:cs typeface="Trebuchet MS"/>
              </a:rPr>
              <a:t>Our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390" dirty="0">
                <a:solidFill>
                  <a:srgbClr val="070707"/>
                </a:solidFill>
                <a:latin typeface="Trebuchet MS"/>
                <a:cs typeface="Trebuchet MS"/>
              </a:rPr>
              <a:t>project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120" dirty="0">
                <a:solidFill>
                  <a:srgbClr val="070707"/>
                </a:solidFill>
                <a:latin typeface="Trebuchet MS"/>
                <a:cs typeface="Trebuchet MS"/>
              </a:rPr>
              <a:t>is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80" dirty="0">
                <a:solidFill>
                  <a:srgbClr val="070707"/>
                </a:solidFill>
                <a:latin typeface="Trebuchet MS"/>
                <a:cs typeface="Trebuchet MS"/>
              </a:rPr>
              <a:t>about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305" dirty="0">
                <a:solidFill>
                  <a:srgbClr val="070707"/>
                </a:solidFill>
                <a:latin typeface="Trebuchet MS"/>
                <a:cs typeface="Trebuchet MS"/>
              </a:rPr>
              <a:t>drawing</a:t>
            </a:r>
            <a:r>
              <a:rPr sz="5150" spc="-27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95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80" dirty="0">
                <a:solidFill>
                  <a:srgbClr val="070707"/>
                </a:solidFill>
                <a:latin typeface="Trebuchet MS"/>
                <a:cs typeface="Trebuchet MS"/>
              </a:rPr>
              <a:t>parking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310" dirty="0">
                <a:solidFill>
                  <a:srgbClr val="070707"/>
                </a:solidFill>
                <a:latin typeface="Trebuchet MS"/>
                <a:cs typeface="Trebuchet MS"/>
              </a:rPr>
              <a:t>of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65" dirty="0">
                <a:solidFill>
                  <a:srgbClr val="070707"/>
                </a:solidFill>
                <a:latin typeface="Trebuchet MS"/>
                <a:cs typeface="Trebuchet MS"/>
              </a:rPr>
              <a:t>cars</a:t>
            </a:r>
            <a:r>
              <a:rPr sz="5150" spc="-27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175" dirty="0">
                <a:solidFill>
                  <a:srgbClr val="070707"/>
                </a:solidFill>
                <a:latin typeface="Trebuchet MS"/>
                <a:cs typeface="Trebuchet MS"/>
              </a:rPr>
              <a:t>using </a:t>
            </a:r>
            <a:r>
              <a:rPr sz="5150" spc="-170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50" dirty="0">
                <a:solidFill>
                  <a:srgbClr val="070707"/>
                </a:solidFill>
                <a:latin typeface="Trebuchet MS"/>
                <a:cs typeface="Trebuchet MS"/>
              </a:rPr>
              <a:t>graphics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85" dirty="0">
                <a:solidFill>
                  <a:srgbClr val="070707"/>
                </a:solidFill>
                <a:latin typeface="Trebuchet MS"/>
                <a:cs typeface="Trebuchet MS"/>
              </a:rPr>
              <a:t>library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29" dirty="0">
                <a:solidFill>
                  <a:srgbClr val="070707"/>
                </a:solidFill>
                <a:latin typeface="Trebuchet MS"/>
                <a:cs typeface="Trebuchet MS"/>
              </a:rPr>
              <a:t>and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25" dirty="0">
                <a:solidFill>
                  <a:srgbClr val="070707"/>
                </a:solidFill>
                <a:latin typeface="Trebuchet MS"/>
                <a:cs typeface="Trebuchet MS"/>
              </a:rPr>
              <a:t>things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360" dirty="0">
                <a:solidFill>
                  <a:srgbClr val="070707"/>
                </a:solidFill>
                <a:latin typeface="Trebuchet MS"/>
                <a:cs typeface="Trebuchet MS"/>
              </a:rPr>
              <a:t>that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484" dirty="0">
                <a:solidFill>
                  <a:srgbClr val="070707"/>
                </a:solidFill>
                <a:latin typeface="Trebuchet MS"/>
                <a:cs typeface="Trebuchet MS"/>
              </a:rPr>
              <a:t>we</a:t>
            </a:r>
            <a:r>
              <a:rPr sz="5150" spc="-270" dirty="0">
                <a:solidFill>
                  <a:srgbClr val="070707"/>
                </a:solidFill>
                <a:latin typeface="Trebuchet MS"/>
                <a:cs typeface="Trebuchet MS"/>
              </a:rPr>
              <a:t> learn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330" dirty="0">
                <a:solidFill>
                  <a:srgbClr val="070707"/>
                </a:solidFill>
                <a:latin typeface="Trebuchet MS"/>
                <a:cs typeface="Trebuchet MS"/>
              </a:rPr>
              <a:t>from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340" dirty="0">
                <a:solidFill>
                  <a:srgbClr val="070707"/>
                </a:solidFill>
                <a:latin typeface="Trebuchet MS"/>
                <a:cs typeface="Trebuchet MS"/>
              </a:rPr>
              <a:t>the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50" dirty="0">
                <a:solidFill>
                  <a:srgbClr val="070707"/>
                </a:solidFill>
                <a:latin typeface="Trebuchet MS"/>
                <a:cs typeface="Trebuchet MS"/>
              </a:rPr>
              <a:t>course </a:t>
            </a:r>
            <a:r>
              <a:rPr sz="5150" spc="-153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95" dirty="0">
                <a:solidFill>
                  <a:srgbClr val="070707"/>
                </a:solidFill>
                <a:latin typeface="Trebuchet MS"/>
                <a:cs typeface="Trebuchet MS"/>
              </a:rPr>
              <a:t>a</a:t>
            </a:r>
            <a:r>
              <a:rPr sz="5150" spc="-155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5150" spc="-240" dirty="0">
                <a:solidFill>
                  <a:srgbClr val="070707"/>
                </a:solidFill>
                <a:latin typeface="Trebuchet MS"/>
                <a:cs typeface="Trebuchet MS"/>
              </a:rPr>
              <a:t>d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175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5150" spc="-180" dirty="0">
                <a:solidFill>
                  <a:srgbClr val="070707"/>
                </a:solidFill>
                <a:latin typeface="Trebuchet MS"/>
                <a:cs typeface="Trebuchet MS"/>
              </a:rPr>
              <a:t>u</a:t>
            </a:r>
            <a:r>
              <a:rPr sz="5150" spc="-310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5150" spc="-275" dirty="0">
                <a:solidFill>
                  <a:srgbClr val="070707"/>
                </a:solidFill>
                <a:latin typeface="Trebuchet MS"/>
                <a:cs typeface="Trebuchet MS"/>
              </a:rPr>
              <a:t> </a:t>
            </a:r>
            <a:r>
              <a:rPr sz="5150" spc="-245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r>
              <a:rPr sz="5150" spc="-155" dirty="0">
                <a:solidFill>
                  <a:srgbClr val="070707"/>
                </a:solidFill>
                <a:latin typeface="Trebuchet MS"/>
                <a:cs typeface="Trebuchet MS"/>
              </a:rPr>
              <a:t>n</a:t>
            </a:r>
            <a:r>
              <a:rPr sz="5150" spc="5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5150" spc="-490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5150" spc="-310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5150" spc="-180" dirty="0">
                <a:solidFill>
                  <a:srgbClr val="070707"/>
                </a:solidFill>
                <a:latin typeface="Trebuchet MS"/>
                <a:cs typeface="Trebuchet MS"/>
              </a:rPr>
              <a:t>u</a:t>
            </a:r>
            <a:r>
              <a:rPr sz="5150" spc="-455" dirty="0">
                <a:solidFill>
                  <a:srgbClr val="070707"/>
                </a:solidFill>
                <a:latin typeface="Trebuchet MS"/>
                <a:cs typeface="Trebuchet MS"/>
              </a:rPr>
              <a:t>c</a:t>
            </a:r>
            <a:r>
              <a:rPr sz="5150" spc="-490" dirty="0">
                <a:solidFill>
                  <a:srgbClr val="070707"/>
                </a:solidFill>
                <a:latin typeface="Trebuchet MS"/>
                <a:cs typeface="Trebuchet MS"/>
              </a:rPr>
              <a:t>t</a:t>
            </a:r>
            <a:r>
              <a:rPr sz="5150" spc="-175" dirty="0">
                <a:solidFill>
                  <a:srgbClr val="070707"/>
                </a:solidFill>
                <a:latin typeface="Trebuchet MS"/>
                <a:cs typeface="Trebuchet MS"/>
              </a:rPr>
              <a:t>o</a:t>
            </a:r>
            <a:r>
              <a:rPr sz="5150" spc="-310" dirty="0">
                <a:solidFill>
                  <a:srgbClr val="070707"/>
                </a:solidFill>
                <a:latin typeface="Trebuchet MS"/>
                <a:cs typeface="Trebuchet MS"/>
              </a:rPr>
              <a:t>r</a:t>
            </a:r>
            <a:r>
              <a:rPr sz="5150" spc="5" dirty="0">
                <a:solidFill>
                  <a:srgbClr val="070707"/>
                </a:solidFill>
                <a:latin typeface="Trebuchet MS"/>
                <a:cs typeface="Trebuchet MS"/>
              </a:rPr>
              <a:t>s</a:t>
            </a:r>
            <a:r>
              <a:rPr sz="5150" spc="-900" dirty="0">
                <a:solidFill>
                  <a:srgbClr val="070707"/>
                </a:solidFill>
                <a:latin typeface="Trebuchet MS"/>
                <a:cs typeface="Trebuchet MS"/>
              </a:rPr>
              <a:t>.</a:t>
            </a:r>
            <a:endParaRPr sz="51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85991" y="1562778"/>
            <a:ext cx="8376284" cy="1699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950" spc="540" dirty="0">
                <a:latin typeface="Tahoma"/>
                <a:cs typeface="Tahoma"/>
              </a:rPr>
              <a:t>Introduction</a:t>
            </a:r>
            <a:endParaRPr sz="10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7173" y="1224657"/>
            <a:ext cx="15932150" cy="9060180"/>
            <a:chOff x="1557173" y="1224657"/>
            <a:chExt cx="15932150" cy="9060180"/>
          </a:xfrm>
        </p:grpSpPr>
        <p:sp>
          <p:nvSpPr>
            <p:cNvPr id="3" name="object 3"/>
            <p:cNvSpPr/>
            <p:nvPr/>
          </p:nvSpPr>
          <p:spPr>
            <a:xfrm>
              <a:off x="1588313" y="1275152"/>
              <a:ext cx="15636875" cy="7944484"/>
            </a:xfrm>
            <a:custGeom>
              <a:avLst/>
              <a:gdLst/>
              <a:ahLst/>
              <a:cxnLst/>
              <a:rect l="l" t="t" r="r" b="b"/>
              <a:pathLst>
                <a:path w="15636875" h="7944484">
                  <a:moveTo>
                    <a:pt x="15636672" y="7944121"/>
                  </a:moveTo>
                  <a:lnTo>
                    <a:pt x="0" y="7920816"/>
                  </a:lnTo>
                  <a:lnTo>
                    <a:pt x="0" y="2795682"/>
                  </a:lnTo>
                  <a:lnTo>
                    <a:pt x="54422" y="58263"/>
                  </a:lnTo>
                  <a:lnTo>
                    <a:pt x="7791259" y="0"/>
                  </a:lnTo>
                  <a:lnTo>
                    <a:pt x="15578362" y="15536"/>
                  </a:lnTo>
                  <a:lnTo>
                    <a:pt x="15636672" y="7944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7173" y="1224657"/>
              <a:ext cx="15931923" cy="905966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52809" y="2920961"/>
            <a:ext cx="14979650" cy="574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4450" spc="-175" dirty="0">
                <a:solidFill>
                  <a:srgbClr val="070707"/>
                </a:solidFill>
                <a:latin typeface="Tahoma"/>
                <a:cs typeface="Tahoma"/>
              </a:rPr>
              <a:t>Firstly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395" dirty="0">
                <a:solidFill>
                  <a:srgbClr val="070707"/>
                </a:solidFill>
                <a:latin typeface="Tahoma"/>
                <a:cs typeface="Tahoma"/>
              </a:rPr>
              <a:t>we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15" dirty="0">
                <a:solidFill>
                  <a:srgbClr val="070707"/>
                </a:solidFill>
                <a:latin typeface="Tahoma"/>
                <a:cs typeface="Tahoma"/>
              </a:rPr>
              <a:t>fill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the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50" dirty="0">
                <a:solidFill>
                  <a:srgbClr val="070707"/>
                </a:solidFill>
                <a:latin typeface="Tahoma"/>
                <a:cs typeface="Tahoma"/>
              </a:rPr>
              <a:t>ground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15" dirty="0">
                <a:solidFill>
                  <a:srgbClr val="070707"/>
                </a:solidFill>
                <a:latin typeface="Tahoma"/>
                <a:cs typeface="Tahoma"/>
              </a:rPr>
              <a:t>with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325" dirty="0">
                <a:solidFill>
                  <a:srgbClr val="070707"/>
                </a:solidFill>
                <a:latin typeface="Tahoma"/>
                <a:cs typeface="Tahoma"/>
              </a:rPr>
              <a:t>gray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140" dirty="0">
                <a:solidFill>
                  <a:srgbClr val="070707"/>
                </a:solidFill>
                <a:latin typeface="Tahoma"/>
                <a:cs typeface="Tahoma"/>
              </a:rPr>
              <a:t>color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29" dirty="0">
                <a:solidFill>
                  <a:srgbClr val="070707"/>
                </a:solidFill>
                <a:latin typeface="Tahoma"/>
                <a:cs typeface="Tahoma"/>
              </a:rPr>
              <a:t>and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by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20" dirty="0">
                <a:solidFill>
                  <a:srgbClr val="070707"/>
                </a:solidFill>
                <a:latin typeface="Tahoma"/>
                <a:cs typeface="Tahoma"/>
              </a:rPr>
              <a:t>using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20" dirty="0">
                <a:solidFill>
                  <a:srgbClr val="070707"/>
                </a:solidFill>
                <a:latin typeface="Tahoma"/>
                <a:cs typeface="Tahoma"/>
              </a:rPr>
              <a:t>rectangles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395" dirty="0">
                <a:solidFill>
                  <a:srgbClr val="070707"/>
                </a:solidFill>
                <a:latin typeface="Tahoma"/>
                <a:cs typeface="Tahoma"/>
              </a:rPr>
              <a:t>we </a:t>
            </a:r>
            <a:r>
              <a:rPr sz="4450" spc="-137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00" dirty="0">
                <a:solidFill>
                  <a:srgbClr val="070707"/>
                </a:solidFill>
                <a:latin typeface="Tahoma"/>
                <a:cs typeface="Tahoma"/>
              </a:rPr>
              <a:t>s</a:t>
            </a:r>
            <a:r>
              <a:rPr sz="4450" spc="-220" dirty="0">
                <a:solidFill>
                  <a:srgbClr val="070707"/>
                </a:solidFill>
                <a:latin typeface="Tahoma"/>
                <a:cs typeface="Tahoma"/>
              </a:rPr>
              <a:t>p</a:t>
            </a:r>
            <a:r>
              <a:rPr sz="445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4450" spc="105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4450" spc="-155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160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h</a:t>
            </a:r>
            <a:r>
              <a:rPr sz="4450" spc="-260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495" dirty="0">
                <a:solidFill>
                  <a:srgbClr val="070707"/>
                </a:solidFill>
                <a:latin typeface="Tahoma"/>
                <a:cs typeface="Tahoma"/>
              </a:rPr>
              <a:t>g</a:t>
            </a:r>
            <a:r>
              <a:rPr sz="4450" spc="-155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4450" spc="-200" dirty="0">
                <a:solidFill>
                  <a:srgbClr val="070707"/>
                </a:solidFill>
                <a:latin typeface="Tahoma"/>
                <a:cs typeface="Tahoma"/>
              </a:rPr>
              <a:t>o</a:t>
            </a:r>
            <a:r>
              <a:rPr sz="4450" spc="-229" dirty="0">
                <a:solidFill>
                  <a:srgbClr val="070707"/>
                </a:solidFill>
                <a:latin typeface="Tahoma"/>
                <a:cs typeface="Tahoma"/>
              </a:rPr>
              <a:t>u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n</a:t>
            </a:r>
            <a:r>
              <a:rPr sz="4450" spc="-204" dirty="0">
                <a:solidFill>
                  <a:srgbClr val="070707"/>
                </a:solidFill>
                <a:latin typeface="Tahoma"/>
                <a:cs typeface="Tahoma"/>
              </a:rPr>
              <a:t>d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160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4450" spc="-195" dirty="0">
                <a:solidFill>
                  <a:srgbClr val="070707"/>
                </a:solidFill>
                <a:latin typeface="Tahoma"/>
                <a:cs typeface="Tahoma"/>
              </a:rPr>
              <a:t>o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175" dirty="0">
                <a:solidFill>
                  <a:srgbClr val="070707"/>
                </a:solidFill>
                <a:latin typeface="Tahoma"/>
                <a:cs typeface="Tahoma"/>
              </a:rPr>
              <a:t>f</a:t>
            </a:r>
            <a:r>
              <a:rPr sz="445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4450" spc="-360" dirty="0">
                <a:solidFill>
                  <a:srgbClr val="070707"/>
                </a:solidFill>
                <a:latin typeface="Tahoma"/>
                <a:cs typeface="Tahoma"/>
              </a:rPr>
              <a:t>v</a:t>
            </a:r>
            <a:r>
              <a:rPr sz="4450" spc="-260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20" dirty="0">
                <a:solidFill>
                  <a:srgbClr val="070707"/>
                </a:solidFill>
                <a:latin typeface="Tahoma"/>
                <a:cs typeface="Tahoma"/>
              </a:rPr>
              <a:t>p</a:t>
            </a:r>
            <a:r>
              <a:rPr sz="4450" spc="105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4450" spc="-275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4450" spc="-265" dirty="0">
                <a:solidFill>
                  <a:srgbClr val="070707"/>
                </a:solidFill>
                <a:latin typeface="Tahoma"/>
                <a:cs typeface="Tahoma"/>
              </a:rPr>
              <a:t>ce</a:t>
            </a:r>
            <a:r>
              <a:rPr sz="4450" spc="-200" dirty="0">
                <a:solidFill>
                  <a:srgbClr val="070707"/>
                </a:solidFill>
                <a:latin typeface="Tahoma"/>
                <a:cs typeface="Tahoma"/>
              </a:rPr>
              <a:t>s</a:t>
            </a:r>
            <a:r>
              <a:rPr sz="4450" spc="-495" dirty="0">
                <a:solidFill>
                  <a:srgbClr val="070707"/>
                </a:solidFill>
                <a:latin typeface="Tahoma"/>
                <a:cs typeface="Tahoma"/>
              </a:rPr>
              <a:t>.</a:t>
            </a:r>
            <a:endParaRPr sz="44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4450" spc="-690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h</a:t>
            </a:r>
            <a:r>
              <a:rPr sz="4450" spc="-265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4450" spc="-204" dirty="0">
                <a:solidFill>
                  <a:srgbClr val="070707"/>
                </a:solidFill>
                <a:latin typeface="Tahoma"/>
                <a:cs typeface="Tahoma"/>
              </a:rPr>
              <a:t>n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530" dirty="0">
                <a:solidFill>
                  <a:srgbClr val="070707"/>
                </a:solidFill>
                <a:latin typeface="Tahoma"/>
                <a:cs typeface="Tahoma"/>
              </a:rPr>
              <a:t>w</a:t>
            </a:r>
            <a:r>
              <a:rPr sz="4450" spc="-260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00" dirty="0">
                <a:solidFill>
                  <a:srgbClr val="070707"/>
                </a:solidFill>
                <a:latin typeface="Tahoma"/>
                <a:cs typeface="Tahoma"/>
              </a:rPr>
              <a:t>s</a:t>
            </a:r>
            <a:r>
              <a:rPr sz="4450" spc="-160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4450" spc="-275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4450" spc="-155" dirty="0">
                <a:solidFill>
                  <a:srgbClr val="070707"/>
                </a:solidFill>
                <a:latin typeface="Tahoma"/>
                <a:cs typeface="Tahoma"/>
              </a:rPr>
              <a:t>rt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20" dirty="0">
                <a:solidFill>
                  <a:srgbClr val="070707"/>
                </a:solidFill>
                <a:latin typeface="Tahoma"/>
                <a:cs typeface="Tahoma"/>
              </a:rPr>
              <a:t>b</a:t>
            </a:r>
            <a:r>
              <a:rPr sz="4450" spc="-370" dirty="0">
                <a:solidFill>
                  <a:srgbClr val="070707"/>
                </a:solidFill>
                <a:latin typeface="Tahoma"/>
                <a:cs typeface="Tahoma"/>
              </a:rPr>
              <a:t>y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d</a:t>
            </a:r>
            <a:r>
              <a:rPr sz="4450" spc="-155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4450" spc="-275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4450" spc="-530" dirty="0">
                <a:solidFill>
                  <a:srgbClr val="070707"/>
                </a:solidFill>
                <a:latin typeface="Tahoma"/>
                <a:cs typeface="Tahoma"/>
              </a:rPr>
              <a:t>w</a:t>
            </a:r>
            <a:r>
              <a:rPr sz="445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n</a:t>
            </a:r>
            <a:r>
              <a:rPr sz="4450" spc="-490" dirty="0">
                <a:solidFill>
                  <a:srgbClr val="070707"/>
                </a:solidFill>
                <a:latin typeface="Tahoma"/>
                <a:cs typeface="Tahoma"/>
              </a:rPr>
              <a:t>g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70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65" dirty="0">
                <a:solidFill>
                  <a:srgbClr val="070707"/>
                </a:solidFill>
                <a:latin typeface="Tahoma"/>
                <a:cs typeface="Tahoma"/>
              </a:rPr>
              <a:t>c</a:t>
            </a:r>
            <a:r>
              <a:rPr sz="4450" spc="-275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4450" spc="-155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4450" spc="-200" dirty="0">
                <a:solidFill>
                  <a:srgbClr val="070707"/>
                </a:solidFill>
                <a:latin typeface="Tahoma"/>
                <a:cs typeface="Tahoma"/>
              </a:rPr>
              <a:t>s</a:t>
            </a:r>
            <a:r>
              <a:rPr sz="4450" spc="-495" dirty="0">
                <a:solidFill>
                  <a:srgbClr val="070707"/>
                </a:solidFill>
                <a:latin typeface="Tahoma"/>
                <a:cs typeface="Tahoma"/>
              </a:rPr>
              <a:t>.</a:t>
            </a:r>
            <a:endParaRPr sz="4450" dirty="0">
              <a:latin typeface="Tahoma"/>
              <a:cs typeface="Tahoma"/>
            </a:endParaRPr>
          </a:p>
          <a:p>
            <a:pPr marL="12700" marR="2745105">
              <a:lnSpc>
                <a:spcPts val="7509"/>
              </a:lnSpc>
              <a:spcBef>
                <a:spcPts val="610"/>
              </a:spcBef>
            </a:pPr>
            <a:r>
              <a:rPr sz="4450" spc="-320" dirty="0">
                <a:solidFill>
                  <a:srgbClr val="070707"/>
                </a:solidFill>
                <a:latin typeface="Tahoma"/>
                <a:cs typeface="Tahoma"/>
              </a:rPr>
              <a:t>Each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29" dirty="0">
                <a:solidFill>
                  <a:srgbClr val="070707"/>
                </a:solidFill>
                <a:latin typeface="Tahoma"/>
                <a:cs typeface="Tahoma"/>
              </a:rPr>
              <a:t>car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constructed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by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two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20" dirty="0">
                <a:solidFill>
                  <a:srgbClr val="070707"/>
                </a:solidFill>
                <a:latin typeface="Tahoma"/>
                <a:cs typeface="Tahoma"/>
              </a:rPr>
              <a:t>rectangles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29" dirty="0">
                <a:solidFill>
                  <a:srgbClr val="070707"/>
                </a:solidFill>
                <a:latin typeface="Tahoma"/>
                <a:cs typeface="Tahoma"/>
              </a:rPr>
              <a:t>and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two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190" dirty="0">
                <a:solidFill>
                  <a:srgbClr val="070707"/>
                </a:solidFill>
                <a:latin typeface="Tahoma"/>
                <a:cs typeface="Tahoma"/>
              </a:rPr>
              <a:t>circles. </a:t>
            </a:r>
            <a:r>
              <a:rPr sz="4450" spc="-137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415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n</a:t>
            </a:r>
            <a:r>
              <a:rPr sz="4450" spc="-204" dirty="0">
                <a:solidFill>
                  <a:srgbClr val="070707"/>
                </a:solidFill>
                <a:latin typeface="Tahoma"/>
                <a:cs typeface="Tahoma"/>
              </a:rPr>
              <a:t>d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530" dirty="0">
                <a:solidFill>
                  <a:srgbClr val="070707"/>
                </a:solidFill>
                <a:latin typeface="Tahoma"/>
                <a:cs typeface="Tahoma"/>
              </a:rPr>
              <a:t>w</a:t>
            </a:r>
            <a:r>
              <a:rPr sz="4450" spc="-260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175" dirty="0">
                <a:solidFill>
                  <a:srgbClr val="070707"/>
                </a:solidFill>
                <a:latin typeface="Tahoma"/>
                <a:cs typeface="Tahoma"/>
              </a:rPr>
              <a:t>f</a:t>
            </a:r>
            <a:r>
              <a:rPr sz="445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4450" spc="105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4450" spc="110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65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4450" spc="-275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4450" spc="-265" dirty="0">
                <a:solidFill>
                  <a:srgbClr val="070707"/>
                </a:solidFill>
                <a:latin typeface="Tahoma"/>
                <a:cs typeface="Tahoma"/>
              </a:rPr>
              <a:t>c</a:t>
            </a:r>
            <a:r>
              <a:rPr sz="4450" spc="-204" dirty="0">
                <a:solidFill>
                  <a:srgbClr val="070707"/>
                </a:solidFill>
                <a:latin typeface="Tahoma"/>
                <a:cs typeface="Tahoma"/>
              </a:rPr>
              <a:t>h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65" dirty="0">
                <a:solidFill>
                  <a:srgbClr val="070707"/>
                </a:solidFill>
                <a:latin typeface="Tahoma"/>
                <a:cs typeface="Tahoma"/>
              </a:rPr>
              <a:t>c</a:t>
            </a:r>
            <a:r>
              <a:rPr sz="4450" spc="-275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4450" spc="-150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530" dirty="0">
                <a:solidFill>
                  <a:srgbClr val="070707"/>
                </a:solidFill>
                <a:latin typeface="Tahoma"/>
                <a:cs typeface="Tahoma"/>
              </a:rPr>
              <a:t>w</a:t>
            </a:r>
            <a:r>
              <a:rPr sz="445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4450" spc="-160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4450" spc="-204" dirty="0">
                <a:solidFill>
                  <a:srgbClr val="070707"/>
                </a:solidFill>
                <a:latin typeface="Tahoma"/>
                <a:cs typeface="Tahoma"/>
              </a:rPr>
              <a:t>h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d</a:t>
            </a:r>
            <a:r>
              <a:rPr sz="445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4450" spc="-175" dirty="0">
                <a:solidFill>
                  <a:srgbClr val="070707"/>
                </a:solidFill>
                <a:latin typeface="Tahoma"/>
                <a:cs typeface="Tahoma"/>
              </a:rPr>
              <a:t>ff</a:t>
            </a:r>
            <a:r>
              <a:rPr sz="4450" spc="-265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4450" spc="-155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4450" spc="-265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n</a:t>
            </a:r>
            <a:r>
              <a:rPr sz="4450" spc="-155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65" dirty="0">
                <a:solidFill>
                  <a:srgbClr val="070707"/>
                </a:solidFill>
                <a:latin typeface="Tahoma"/>
                <a:cs typeface="Tahoma"/>
              </a:rPr>
              <a:t>c</a:t>
            </a:r>
            <a:r>
              <a:rPr sz="4450" spc="-200" dirty="0">
                <a:solidFill>
                  <a:srgbClr val="070707"/>
                </a:solidFill>
                <a:latin typeface="Tahoma"/>
                <a:cs typeface="Tahoma"/>
              </a:rPr>
              <a:t>o</a:t>
            </a:r>
            <a:r>
              <a:rPr sz="4450" spc="105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4450" spc="-200" dirty="0">
                <a:solidFill>
                  <a:srgbClr val="070707"/>
                </a:solidFill>
                <a:latin typeface="Tahoma"/>
                <a:cs typeface="Tahoma"/>
              </a:rPr>
              <a:t>o</a:t>
            </a:r>
            <a:r>
              <a:rPr sz="4450" spc="-155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4450" spc="-495" dirty="0">
                <a:solidFill>
                  <a:srgbClr val="070707"/>
                </a:solidFill>
                <a:latin typeface="Tahoma"/>
                <a:cs typeface="Tahoma"/>
              </a:rPr>
              <a:t>.</a:t>
            </a:r>
            <a:endParaRPr sz="44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4450" spc="-235" dirty="0">
                <a:solidFill>
                  <a:srgbClr val="070707"/>
                </a:solidFill>
                <a:latin typeface="Tahoma"/>
                <a:cs typeface="Tahoma"/>
              </a:rPr>
              <a:t>After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00" dirty="0">
                <a:solidFill>
                  <a:srgbClr val="070707"/>
                </a:solidFill>
                <a:latin typeface="Tahoma"/>
                <a:cs typeface="Tahoma"/>
              </a:rPr>
              <a:t>that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29" dirty="0">
                <a:solidFill>
                  <a:srgbClr val="070707"/>
                </a:solidFill>
                <a:latin typeface="Tahoma"/>
                <a:cs typeface="Tahoma"/>
              </a:rPr>
              <a:t>and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by 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the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same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10" dirty="0">
                <a:solidFill>
                  <a:srgbClr val="070707"/>
                </a:solidFill>
                <a:latin typeface="Tahoma"/>
                <a:cs typeface="Tahoma"/>
              </a:rPr>
              <a:t>thing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395" dirty="0">
                <a:solidFill>
                  <a:srgbClr val="070707"/>
                </a:solidFill>
                <a:latin typeface="Tahoma"/>
                <a:cs typeface="Tahoma"/>
              </a:rPr>
              <a:t>we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draw</a:t>
            </a:r>
            <a:r>
              <a:rPr sz="4450" spc="-29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275" dirty="0">
                <a:solidFill>
                  <a:srgbClr val="070707"/>
                </a:solidFill>
                <a:latin typeface="Tahoma"/>
                <a:cs typeface="Tahoma"/>
              </a:rPr>
              <a:t>moving</a:t>
            </a:r>
            <a:r>
              <a:rPr sz="4450" spc="-29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4450" spc="-300" dirty="0">
                <a:solidFill>
                  <a:srgbClr val="070707"/>
                </a:solidFill>
                <a:latin typeface="Tahoma"/>
                <a:cs typeface="Tahoma"/>
              </a:rPr>
              <a:t>car.</a:t>
            </a:r>
            <a:endParaRPr sz="445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97564" y="1041005"/>
            <a:ext cx="9602470" cy="1949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600" spc="-390" dirty="0"/>
              <a:t>Methodology</a:t>
            </a:r>
            <a:endParaRPr sz="1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7173" y="1224657"/>
            <a:ext cx="15706725" cy="8013700"/>
            <a:chOff x="1557173" y="1224657"/>
            <a:chExt cx="15706725" cy="8013700"/>
          </a:xfrm>
        </p:grpSpPr>
        <p:sp>
          <p:nvSpPr>
            <p:cNvPr id="3" name="object 3"/>
            <p:cNvSpPr/>
            <p:nvPr/>
          </p:nvSpPr>
          <p:spPr>
            <a:xfrm>
              <a:off x="1588313" y="1275152"/>
              <a:ext cx="15636875" cy="7944484"/>
            </a:xfrm>
            <a:custGeom>
              <a:avLst/>
              <a:gdLst/>
              <a:ahLst/>
              <a:cxnLst/>
              <a:rect l="l" t="t" r="r" b="b"/>
              <a:pathLst>
                <a:path w="15636875" h="7944484">
                  <a:moveTo>
                    <a:pt x="15636672" y="7944121"/>
                  </a:moveTo>
                  <a:lnTo>
                    <a:pt x="0" y="7920816"/>
                  </a:lnTo>
                  <a:lnTo>
                    <a:pt x="0" y="2795682"/>
                  </a:lnTo>
                  <a:lnTo>
                    <a:pt x="54422" y="58263"/>
                  </a:lnTo>
                  <a:lnTo>
                    <a:pt x="7791259" y="0"/>
                  </a:lnTo>
                  <a:lnTo>
                    <a:pt x="15578362" y="15536"/>
                  </a:lnTo>
                  <a:lnTo>
                    <a:pt x="15636672" y="7944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57173" y="1224657"/>
              <a:ext cx="15706725" cy="8013700"/>
            </a:xfrm>
            <a:custGeom>
              <a:avLst/>
              <a:gdLst/>
              <a:ahLst/>
              <a:cxnLst/>
              <a:rect l="l" t="t" r="r" b="b"/>
              <a:pathLst>
                <a:path w="15706725" h="8013700">
                  <a:moveTo>
                    <a:pt x="13442962" y="12699"/>
                  </a:moveTo>
                  <a:lnTo>
                    <a:pt x="9761804" y="12699"/>
                  </a:lnTo>
                  <a:lnTo>
                    <a:pt x="9859586" y="0"/>
                  </a:lnTo>
                  <a:lnTo>
                    <a:pt x="13289639" y="0"/>
                  </a:lnTo>
                  <a:lnTo>
                    <a:pt x="13442962" y="12699"/>
                  </a:lnTo>
                  <a:close/>
                </a:path>
                <a:path w="15706725" h="8013700">
                  <a:moveTo>
                    <a:pt x="14512545" y="25399"/>
                  </a:moveTo>
                  <a:lnTo>
                    <a:pt x="3480206" y="25399"/>
                  </a:lnTo>
                  <a:lnTo>
                    <a:pt x="5517762" y="12699"/>
                  </a:lnTo>
                  <a:lnTo>
                    <a:pt x="14461724" y="12699"/>
                  </a:lnTo>
                  <a:lnTo>
                    <a:pt x="14512545" y="25399"/>
                  </a:lnTo>
                  <a:close/>
                </a:path>
                <a:path w="15706725" h="8013700">
                  <a:moveTo>
                    <a:pt x="14969938" y="38099"/>
                  </a:moveTo>
                  <a:lnTo>
                    <a:pt x="2179639" y="38099"/>
                  </a:lnTo>
                  <a:lnTo>
                    <a:pt x="2231176" y="25399"/>
                  </a:lnTo>
                  <a:lnTo>
                    <a:pt x="14919117" y="25399"/>
                  </a:lnTo>
                  <a:lnTo>
                    <a:pt x="14969938" y="38099"/>
                  </a:lnTo>
                  <a:close/>
                </a:path>
                <a:path w="15706725" h="8013700">
                  <a:moveTo>
                    <a:pt x="15526832" y="50799"/>
                  </a:moveTo>
                  <a:lnTo>
                    <a:pt x="1661196" y="50799"/>
                  </a:lnTo>
                  <a:lnTo>
                    <a:pt x="1819487" y="38099"/>
                  </a:lnTo>
                  <a:lnTo>
                    <a:pt x="15482220" y="38099"/>
                  </a:lnTo>
                  <a:lnTo>
                    <a:pt x="15526832" y="50799"/>
                  </a:lnTo>
                  <a:close/>
                </a:path>
                <a:path w="15706725" h="8013700">
                  <a:moveTo>
                    <a:pt x="15706724" y="7962899"/>
                  </a:moveTo>
                  <a:lnTo>
                    <a:pt x="15640600" y="7962899"/>
                  </a:lnTo>
                  <a:lnTo>
                    <a:pt x="15643455" y="7924799"/>
                  </a:lnTo>
                  <a:lnTo>
                    <a:pt x="15645946" y="7899399"/>
                  </a:lnTo>
                  <a:lnTo>
                    <a:pt x="15647707" y="7861299"/>
                  </a:lnTo>
                  <a:lnTo>
                    <a:pt x="15648376" y="7835899"/>
                  </a:lnTo>
                  <a:lnTo>
                    <a:pt x="15646074" y="7632699"/>
                  </a:lnTo>
                  <a:lnTo>
                    <a:pt x="15644982" y="7531099"/>
                  </a:lnTo>
                  <a:lnTo>
                    <a:pt x="15643840" y="7416799"/>
                  </a:lnTo>
                  <a:lnTo>
                    <a:pt x="15642925" y="7315199"/>
                  </a:lnTo>
                  <a:lnTo>
                    <a:pt x="15642218" y="7226299"/>
                  </a:lnTo>
                  <a:lnTo>
                    <a:pt x="15641862" y="7175499"/>
                  </a:lnTo>
                  <a:lnTo>
                    <a:pt x="15641269" y="7073899"/>
                  </a:lnTo>
                  <a:lnTo>
                    <a:pt x="15640989" y="7010399"/>
                  </a:lnTo>
                  <a:lnTo>
                    <a:pt x="15640850" y="6972299"/>
                  </a:lnTo>
                  <a:lnTo>
                    <a:pt x="15640747" y="6934199"/>
                  </a:lnTo>
                  <a:lnTo>
                    <a:pt x="15640666" y="6807199"/>
                  </a:lnTo>
                  <a:lnTo>
                    <a:pt x="15640862" y="6769099"/>
                  </a:lnTo>
                  <a:lnTo>
                    <a:pt x="15641539" y="6718299"/>
                  </a:lnTo>
                  <a:lnTo>
                    <a:pt x="15642472" y="6654799"/>
                  </a:lnTo>
                  <a:lnTo>
                    <a:pt x="15643501" y="6603999"/>
                  </a:lnTo>
                  <a:lnTo>
                    <a:pt x="15644467" y="6553199"/>
                  </a:lnTo>
                  <a:lnTo>
                    <a:pt x="15645208" y="6502399"/>
                  </a:lnTo>
                  <a:lnTo>
                    <a:pt x="15645565" y="6451599"/>
                  </a:lnTo>
                  <a:lnTo>
                    <a:pt x="15645378" y="6400799"/>
                  </a:lnTo>
                  <a:lnTo>
                    <a:pt x="15644488" y="6337299"/>
                  </a:lnTo>
                  <a:lnTo>
                    <a:pt x="15644349" y="6299199"/>
                  </a:lnTo>
                  <a:lnTo>
                    <a:pt x="15643955" y="6248399"/>
                  </a:lnTo>
                  <a:lnTo>
                    <a:pt x="15643336" y="6197599"/>
                  </a:lnTo>
                  <a:lnTo>
                    <a:pt x="15642525" y="6146799"/>
                  </a:lnTo>
                  <a:lnTo>
                    <a:pt x="15641555" y="6095999"/>
                  </a:lnTo>
                  <a:lnTo>
                    <a:pt x="15640456" y="6045199"/>
                  </a:lnTo>
                  <a:lnTo>
                    <a:pt x="15639262" y="5994399"/>
                  </a:lnTo>
                  <a:lnTo>
                    <a:pt x="15638003" y="5943599"/>
                  </a:lnTo>
                  <a:lnTo>
                    <a:pt x="15636713" y="5892799"/>
                  </a:lnTo>
                  <a:lnTo>
                    <a:pt x="15636245" y="5892799"/>
                  </a:lnTo>
                  <a:lnTo>
                    <a:pt x="15634777" y="5854699"/>
                  </a:lnTo>
                  <a:lnTo>
                    <a:pt x="15634267" y="5829299"/>
                  </a:lnTo>
                  <a:lnTo>
                    <a:pt x="15633747" y="5816599"/>
                  </a:lnTo>
                  <a:lnTo>
                    <a:pt x="15632132" y="5740399"/>
                  </a:lnTo>
                  <a:lnTo>
                    <a:pt x="15631575" y="5702299"/>
                  </a:lnTo>
                  <a:lnTo>
                    <a:pt x="15631011" y="5676899"/>
                  </a:lnTo>
                  <a:lnTo>
                    <a:pt x="15630439" y="5638799"/>
                  </a:lnTo>
                  <a:lnTo>
                    <a:pt x="15629271" y="5575299"/>
                  </a:lnTo>
                  <a:lnTo>
                    <a:pt x="15628076" y="5486399"/>
                  </a:lnTo>
                  <a:lnTo>
                    <a:pt x="15625612" y="5308599"/>
                  </a:lnTo>
                  <a:lnTo>
                    <a:pt x="15624348" y="5206999"/>
                  </a:lnTo>
                  <a:lnTo>
                    <a:pt x="15622419" y="5041899"/>
                  </a:lnTo>
                  <a:lnTo>
                    <a:pt x="15620459" y="4876799"/>
                  </a:lnTo>
                  <a:lnTo>
                    <a:pt x="15615810" y="4432299"/>
                  </a:lnTo>
                  <a:lnTo>
                    <a:pt x="15613021" y="4140199"/>
                  </a:lnTo>
                  <a:lnTo>
                    <a:pt x="15609825" y="3797299"/>
                  </a:lnTo>
                  <a:lnTo>
                    <a:pt x="15605933" y="3365499"/>
                  </a:lnTo>
                  <a:lnTo>
                    <a:pt x="15601598" y="2857499"/>
                  </a:lnTo>
                  <a:lnTo>
                    <a:pt x="15597048" y="2298699"/>
                  </a:lnTo>
                  <a:lnTo>
                    <a:pt x="15592639" y="1727199"/>
                  </a:lnTo>
                  <a:lnTo>
                    <a:pt x="15586973" y="927099"/>
                  </a:lnTo>
                  <a:lnTo>
                    <a:pt x="15586410" y="825499"/>
                  </a:lnTo>
                  <a:lnTo>
                    <a:pt x="15586178" y="761999"/>
                  </a:lnTo>
                  <a:lnTo>
                    <a:pt x="15567095" y="292099"/>
                  </a:lnTo>
                  <a:lnTo>
                    <a:pt x="15562854" y="190499"/>
                  </a:lnTo>
                  <a:lnTo>
                    <a:pt x="15558289" y="152399"/>
                  </a:lnTo>
                  <a:lnTo>
                    <a:pt x="15543827" y="139699"/>
                  </a:lnTo>
                  <a:lnTo>
                    <a:pt x="15509573" y="126999"/>
                  </a:lnTo>
                  <a:lnTo>
                    <a:pt x="15396839" y="126999"/>
                  </a:lnTo>
                  <a:lnTo>
                    <a:pt x="15373589" y="114299"/>
                  </a:lnTo>
                  <a:lnTo>
                    <a:pt x="15245990" y="114299"/>
                  </a:lnTo>
                  <a:lnTo>
                    <a:pt x="15039960" y="101599"/>
                  </a:lnTo>
                  <a:lnTo>
                    <a:pt x="14780916" y="101599"/>
                  </a:lnTo>
                  <a:lnTo>
                    <a:pt x="14729157" y="88899"/>
                  </a:lnTo>
                  <a:lnTo>
                    <a:pt x="14217865" y="88899"/>
                  </a:lnTo>
                  <a:lnTo>
                    <a:pt x="14116072" y="76199"/>
                  </a:lnTo>
                  <a:lnTo>
                    <a:pt x="13350071" y="76199"/>
                  </a:lnTo>
                  <a:lnTo>
                    <a:pt x="12583683" y="63499"/>
                  </a:lnTo>
                  <a:lnTo>
                    <a:pt x="1190944" y="63499"/>
                  </a:lnTo>
                  <a:lnTo>
                    <a:pt x="1343352" y="50799"/>
                  </a:lnTo>
                  <a:lnTo>
                    <a:pt x="15586194" y="50799"/>
                  </a:lnTo>
                  <a:lnTo>
                    <a:pt x="15609502" y="63499"/>
                  </a:lnTo>
                  <a:lnTo>
                    <a:pt x="15611810" y="88899"/>
                  </a:lnTo>
                  <a:lnTo>
                    <a:pt x="15614968" y="139699"/>
                  </a:lnTo>
                  <a:lnTo>
                    <a:pt x="15617276" y="165099"/>
                  </a:lnTo>
                  <a:lnTo>
                    <a:pt x="15619500" y="203199"/>
                  </a:lnTo>
                  <a:lnTo>
                    <a:pt x="15621537" y="253999"/>
                  </a:lnTo>
                  <a:lnTo>
                    <a:pt x="15623434" y="304799"/>
                  </a:lnTo>
                  <a:lnTo>
                    <a:pt x="15625238" y="342899"/>
                  </a:lnTo>
                  <a:lnTo>
                    <a:pt x="15628752" y="444499"/>
                  </a:lnTo>
                  <a:lnTo>
                    <a:pt x="15630556" y="495299"/>
                  </a:lnTo>
                  <a:lnTo>
                    <a:pt x="15632453" y="546099"/>
                  </a:lnTo>
                  <a:lnTo>
                    <a:pt x="15634489" y="596899"/>
                  </a:lnTo>
                  <a:lnTo>
                    <a:pt x="15636713" y="647699"/>
                  </a:lnTo>
                  <a:lnTo>
                    <a:pt x="15636986" y="711199"/>
                  </a:lnTo>
                  <a:lnTo>
                    <a:pt x="15637779" y="838199"/>
                  </a:lnTo>
                  <a:lnTo>
                    <a:pt x="15640377" y="1181099"/>
                  </a:lnTo>
                  <a:lnTo>
                    <a:pt x="15642860" y="1498599"/>
                  </a:lnTo>
                  <a:lnTo>
                    <a:pt x="15646945" y="1981199"/>
                  </a:lnTo>
                  <a:lnTo>
                    <a:pt x="15651251" y="2463799"/>
                  </a:lnTo>
                  <a:lnTo>
                    <a:pt x="15658579" y="3238499"/>
                  </a:lnTo>
                  <a:lnTo>
                    <a:pt x="15665197" y="3886199"/>
                  </a:lnTo>
                  <a:lnTo>
                    <a:pt x="15668221" y="4165599"/>
                  </a:lnTo>
                  <a:lnTo>
                    <a:pt x="15670505" y="4356099"/>
                  </a:lnTo>
                  <a:lnTo>
                    <a:pt x="15672791" y="4559299"/>
                  </a:lnTo>
                  <a:lnTo>
                    <a:pt x="15675071" y="4737099"/>
                  </a:lnTo>
                  <a:lnTo>
                    <a:pt x="15676583" y="4864099"/>
                  </a:lnTo>
                  <a:lnTo>
                    <a:pt x="15678087" y="4978399"/>
                  </a:lnTo>
                  <a:lnTo>
                    <a:pt x="15681055" y="5181599"/>
                  </a:lnTo>
                  <a:lnTo>
                    <a:pt x="15682515" y="5283199"/>
                  </a:lnTo>
                  <a:lnTo>
                    <a:pt x="15685372" y="5460999"/>
                  </a:lnTo>
                  <a:lnTo>
                    <a:pt x="15686764" y="5537199"/>
                  </a:lnTo>
                  <a:lnTo>
                    <a:pt x="15687450" y="5562599"/>
                  </a:lnTo>
                  <a:lnTo>
                    <a:pt x="15688800" y="5638799"/>
                  </a:lnTo>
                  <a:lnTo>
                    <a:pt x="15690765" y="5714999"/>
                  </a:lnTo>
                  <a:lnTo>
                    <a:pt x="15691403" y="5740399"/>
                  </a:lnTo>
                  <a:lnTo>
                    <a:pt x="15692031" y="5753099"/>
                  </a:lnTo>
                  <a:lnTo>
                    <a:pt x="15692650" y="5778499"/>
                  </a:lnTo>
                  <a:lnTo>
                    <a:pt x="15694445" y="5816599"/>
                  </a:lnTo>
                  <a:lnTo>
                    <a:pt x="15695023" y="5829299"/>
                  </a:lnTo>
                  <a:lnTo>
                    <a:pt x="15697592" y="5880099"/>
                  </a:lnTo>
                  <a:lnTo>
                    <a:pt x="15699767" y="5930899"/>
                  </a:lnTo>
                  <a:lnTo>
                    <a:pt x="15701573" y="5981699"/>
                  </a:lnTo>
                  <a:lnTo>
                    <a:pt x="15703040" y="6032499"/>
                  </a:lnTo>
                  <a:lnTo>
                    <a:pt x="15704194" y="6083299"/>
                  </a:lnTo>
                  <a:lnTo>
                    <a:pt x="15705064" y="6134099"/>
                  </a:lnTo>
                  <a:lnTo>
                    <a:pt x="15705677" y="6184899"/>
                  </a:lnTo>
                  <a:lnTo>
                    <a:pt x="15706060" y="6235699"/>
                  </a:lnTo>
                  <a:lnTo>
                    <a:pt x="15706152" y="6261099"/>
                  </a:lnTo>
                  <a:lnTo>
                    <a:pt x="15706062" y="6400799"/>
                  </a:lnTo>
                  <a:lnTo>
                    <a:pt x="15705857" y="6451599"/>
                  </a:lnTo>
                  <a:lnTo>
                    <a:pt x="15705306" y="6527799"/>
                  </a:lnTo>
                  <a:lnTo>
                    <a:pt x="15705101" y="6553199"/>
                  </a:lnTo>
                  <a:lnTo>
                    <a:pt x="15703771" y="6705599"/>
                  </a:lnTo>
                  <a:lnTo>
                    <a:pt x="15703387" y="6756399"/>
                  </a:lnTo>
                  <a:lnTo>
                    <a:pt x="15703078" y="6807199"/>
                  </a:lnTo>
                  <a:lnTo>
                    <a:pt x="15702975" y="6832599"/>
                  </a:lnTo>
                  <a:lnTo>
                    <a:pt x="15702854" y="6870699"/>
                  </a:lnTo>
                  <a:lnTo>
                    <a:pt x="15702978" y="7035799"/>
                  </a:lnTo>
                  <a:lnTo>
                    <a:pt x="15703160" y="7086599"/>
                  </a:lnTo>
                  <a:lnTo>
                    <a:pt x="15703402" y="7137399"/>
                  </a:lnTo>
                  <a:lnTo>
                    <a:pt x="15703698" y="7188199"/>
                  </a:lnTo>
                  <a:lnTo>
                    <a:pt x="15704333" y="7277099"/>
                  </a:lnTo>
                  <a:lnTo>
                    <a:pt x="15705227" y="7378699"/>
                  </a:lnTo>
                  <a:lnTo>
                    <a:pt x="15705730" y="7429499"/>
                  </a:lnTo>
                  <a:lnTo>
                    <a:pt x="15706724" y="7518399"/>
                  </a:lnTo>
                  <a:lnTo>
                    <a:pt x="15706724" y="7962899"/>
                  </a:lnTo>
                  <a:close/>
                </a:path>
                <a:path w="15706725" h="8013700">
                  <a:moveTo>
                    <a:pt x="9418915" y="76199"/>
                  </a:moveTo>
                  <a:lnTo>
                    <a:pt x="790292" y="76199"/>
                  </a:lnTo>
                  <a:lnTo>
                    <a:pt x="840021" y="63499"/>
                  </a:lnTo>
                  <a:lnTo>
                    <a:pt x="9801046" y="63499"/>
                  </a:lnTo>
                  <a:lnTo>
                    <a:pt x="9418915" y="76199"/>
                  </a:lnTo>
                  <a:close/>
                </a:path>
                <a:path w="15706725" h="8013700">
                  <a:moveTo>
                    <a:pt x="2874922" y="88899"/>
                  </a:moveTo>
                  <a:lnTo>
                    <a:pt x="394323" y="88899"/>
                  </a:lnTo>
                  <a:lnTo>
                    <a:pt x="443723" y="76199"/>
                  </a:lnTo>
                  <a:lnTo>
                    <a:pt x="2925235" y="76199"/>
                  </a:lnTo>
                  <a:lnTo>
                    <a:pt x="2874922" y="88899"/>
                  </a:lnTo>
                  <a:close/>
                </a:path>
                <a:path w="15706725" h="8013700">
                  <a:moveTo>
                    <a:pt x="4016728" y="88899"/>
                  </a:moveTo>
                  <a:lnTo>
                    <a:pt x="3679935" y="88899"/>
                  </a:lnTo>
                  <a:lnTo>
                    <a:pt x="3428368" y="76199"/>
                  </a:lnTo>
                  <a:lnTo>
                    <a:pt x="6108631" y="76199"/>
                  </a:lnTo>
                  <a:lnTo>
                    <a:pt x="4016728" y="88899"/>
                  </a:lnTo>
                  <a:close/>
                </a:path>
                <a:path w="15706725" h="8013700">
                  <a:moveTo>
                    <a:pt x="2269015" y="101599"/>
                  </a:moveTo>
                  <a:lnTo>
                    <a:pt x="145093" y="101599"/>
                  </a:lnTo>
                  <a:lnTo>
                    <a:pt x="193316" y="88899"/>
                  </a:lnTo>
                  <a:lnTo>
                    <a:pt x="2321475" y="88899"/>
                  </a:lnTo>
                  <a:lnTo>
                    <a:pt x="2269015" y="101599"/>
                  </a:lnTo>
                  <a:close/>
                </a:path>
                <a:path w="15706725" h="8013700">
                  <a:moveTo>
                    <a:pt x="1604915" y="114299"/>
                  </a:moveTo>
                  <a:lnTo>
                    <a:pt x="38913" y="114299"/>
                  </a:lnTo>
                  <a:lnTo>
                    <a:pt x="104136" y="101599"/>
                  </a:lnTo>
                  <a:lnTo>
                    <a:pt x="1806788" y="101599"/>
                  </a:lnTo>
                  <a:lnTo>
                    <a:pt x="1604915" y="114299"/>
                  </a:lnTo>
                  <a:close/>
                </a:path>
                <a:path w="15706725" h="8013700">
                  <a:moveTo>
                    <a:pt x="15706724" y="8013699"/>
                  </a:moveTo>
                  <a:lnTo>
                    <a:pt x="13344986" y="8013699"/>
                  </a:lnTo>
                  <a:lnTo>
                    <a:pt x="13294246" y="8000999"/>
                  </a:lnTo>
                  <a:lnTo>
                    <a:pt x="11930509" y="8000999"/>
                  </a:lnTo>
                  <a:lnTo>
                    <a:pt x="11879895" y="7988299"/>
                  </a:lnTo>
                  <a:lnTo>
                    <a:pt x="11676703" y="7988299"/>
                  </a:lnTo>
                  <a:lnTo>
                    <a:pt x="11018056" y="7975599"/>
                  </a:lnTo>
                  <a:lnTo>
                    <a:pt x="28648" y="7975599"/>
                  </a:lnTo>
                  <a:lnTo>
                    <a:pt x="16075" y="7962899"/>
                  </a:lnTo>
                  <a:lnTo>
                    <a:pt x="10062" y="7950199"/>
                  </a:lnTo>
                  <a:lnTo>
                    <a:pt x="11702" y="7924799"/>
                  </a:lnTo>
                  <a:lnTo>
                    <a:pt x="20175" y="7886699"/>
                  </a:lnTo>
                  <a:lnTo>
                    <a:pt x="25551" y="7848599"/>
                  </a:lnTo>
                  <a:lnTo>
                    <a:pt x="28375" y="7797799"/>
                  </a:lnTo>
                  <a:lnTo>
                    <a:pt x="29195" y="7746999"/>
                  </a:lnTo>
                  <a:lnTo>
                    <a:pt x="28557" y="7696199"/>
                  </a:lnTo>
                  <a:lnTo>
                    <a:pt x="27009" y="7632699"/>
                  </a:lnTo>
                  <a:lnTo>
                    <a:pt x="25095" y="7581899"/>
                  </a:lnTo>
                  <a:lnTo>
                    <a:pt x="23364" y="7518399"/>
                  </a:lnTo>
                  <a:lnTo>
                    <a:pt x="22689" y="7467599"/>
                  </a:lnTo>
                  <a:lnTo>
                    <a:pt x="21905" y="7416799"/>
                  </a:lnTo>
                  <a:lnTo>
                    <a:pt x="21033" y="7365999"/>
                  </a:lnTo>
                  <a:lnTo>
                    <a:pt x="20093" y="7315199"/>
                  </a:lnTo>
                  <a:lnTo>
                    <a:pt x="19105" y="7264399"/>
                  </a:lnTo>
                  <a:lnTo>
                    <a:pt x="16060" y="7111999"/>
                  </a:lnTo>
                  <a:lnTo>
                    <a:pt x="15086" y="7061199"/>
                  </a:lnTo>
                  <a:lnTo>
                    <a:pt x="14166" y="7010399"/>
                  </a:lnTo>
                  <a:lnTo>
                    <a:pt x="13321" y="6959599"/>
                  </a:lnTo>
                  <a:lnTo>
                    <a:pt x="12571" y="6908799"/>
                  </a:lnTo>
                  <a:lnTo>
                    <a:pt x="11937" y="6857999"/>
                  </a:lnTo>
                  <a:lnTo>
                    <a:pt x="11439" y="6807199"/>
                  </a:lnTo>
                  <a:lnTo>
                    <a:pt x="11097" y="6756399"/>
                  </a:lnTo>
                  <a:lnTo>
                    <a:pt x="10964" y="6654799"/>
                  </a:lnTo>
                  <a:lnTo>
                    <a:pt x="11214" y="6603999"/>
                  </a:lnTo>
                  <a:lnTo>
                    <a:pt x="11702" y="6553199"/>
                  </a:lnTo>
                  <a:lnTo>
                    <a:pt x="11286" y="6527799"/>
                  </a:lnTo>
                  <a:lnTo>
                    <a:pt x="10417" y="6451599"/>
                  </a:lnTo>
                  <a:lnTo>
                    <a:pt x="9868" y="6388099"/>
                  </a:lnTo>
                  <a:lnTo>
                    <a:pt x="9100" y="6286499"/>
                  </a:lnTo>
                  <a:lnTo>
                    <a:pt x="7860" y="6095999"/>
                  </a:lnTo>
                  <a:lnTo>
                    <a:pt x="6906" y="5918199"/>
                  </a:lnTo>
                  <a:lnTo>
                    <a:pt x="5792" y="5676899"/>
                  </a:lnTo>
                  <a:lnTo>
                    <a:pt x="4799" y="5448299"/>
                  </a:lnTo>
                  <a:lnTo>
                    <a:pt x="3693" y="5143499"/>
                  </a:lnTo>
                  <a:lnTo>
                    <a:pt x="2662" y="4825999"/>
                  </a:lnTo>
                  <a:lnTo>
                    <a:pt x="1730" y="4495799"/>
                  </a:lnTo>
                  <a:lnTo>
                    <a:pt x="921" y="4140199"/>
                  </a:lnTo>
                  <a:lnTo>
                    <a:pt x="379" y="3860799"/>
                  </a:lnTo>
                  <a:lnTo>
                    <a:pt x="0" y="3619499"/>
                  </a:lnTo>
                  <a:lnTo>
                    <a:pt x="0" y="2070099"/>
                  </a:lnTo>
                  <a:lnTo>
                    <a:pt x="360" y="1904999"/>
                  </a:lnTo>
                  <a:lnTo>
                    <a:pt x="681" y="1790699"/>
                  </a:lnTo>
                  <a:lnTo>
                    <a:pt x="1533" y="1562099"/>
                  </a:lnTo>
                  <a:lnTo>
                    <a:pt x="1949" y="1473199"/>
                  </a:lnTo>
                  <a:lnTo>
                    <a:pt x="3064" y="1282699"/>
                  </a:lnTo>
                  <a:lnTo>
                    <a:pt x="3706" y="1206499"/>
                  </a:lnTo>
                  <a:lnTo>
                    <a:pt x="4050" y="1155699"/>
                  </a:lnTo>
                  <a:lnTo>
                    <a:pt x="4782" y="1079499"/>
                  </a:lnTo>
                  <a:lnTo>
                    <a:pt x="5170" y="1054099"/>
                  </a:lnTo>
                  <a:lnTo>
                    <a:pt x="5994" y="977899"/>
                  </a:lnTo>
                  <a:lnTo>
                    <a:pt x="6882" y="927099"/>
                  </a:lnTo>
                  <a:lnTo>
                    <a:pt x="7350" y="888999"/>
                  </a:lnTo>
                  <a:lnTo>
                    <a:pt x="8336" y="838199"/>
                  </a:lnTo>
                  <a:lnTo>
                    <a:pt x="8854" y="825499"/>
                  </a:lnTo>
                  <a:lnTo>
                    <a:pt x="9389" y="800099"/>
                  </a:lnTo>
                  <a:lnTo>
                    <a:pt x="10510" y="774699"/>
                  </a:lnTo>
                  <a:lnTo>
                    <a:pt x="11097" y="749299"/>
                  </a:lnTo>
                  <a:lnTo>
                    <a:pt x="11702" y="736599"/>
                  </a:lnTo>
                  <a:lnTo>
                    <a:pt x="13226" y="698499"/>
                  </a:lnTo>
                  <a:lnTo>
                    <a:pt x="13630" y="647699"/>
                  </a:lnTo>
                  <a:lnTo>
                    <a:pt x="13661" y="596899"/>
                  </a:lnTo>
                  <a:lnTo>
                    <a:pt x="14066" y="546099"/>
                  </a:lnTo>
                  <a:lnTo>
                    <a:pt x="15590" y="495299"/>
                  </a:lnTo>
                  <a:lnTo>
                    <a:pt x="17471" y="444499"/>
                  </a:lnTo>
                  <a:lnTo>
                    <a:pt x="19692" y="380999"/>
                  </a:lnTo>
                  <a:lnTo>
                    <a:pt x="22118" y="330199"/>
                  </a:lnTo>
                  <a:lnTo>
                    <a:pt x="24611" y="279399"/>
                  </a:lnTo>
                  <a:lnTo>
                    <a:pt x="27036" y="228599"/>
                  </a:lnTo>
                  <a:lnTo>
                    <a:pt x="29257" y="177799"/>
                  </a:lnTo>
                  <a:lnTo>
                    <a:pt x="31139" y="126999"/>
                  </a:lnTo>
                  <a:lnTo>
                    <a:pt x="35026" y="114299"/>
                  </a:lnTo>
                  <a:lnTo>
                    <a:pt x="1092953" y="114299"/>
                  </a:lnTo>
                  <a:lnTo>
                    <a:pt x="990604" y="126999"/>
                  </a:lnTo>
                  <a:lnTo>
                    <a:pt x="685730" y="126999"/>
                  </a:lnTo>
                  <a:lnTo>
                    <a:pt x="585042" y="139699"/>
                  </a:lnTo>
                  <a:lnTo>
                    <a:pt x="237581" y="139699"/>
                  </a:lnTo>
                  <a:lnTo>
                    <a:pt x="188679" y="152399"/>
                  </a:lnTo>
                  <a:lnTo>
                    <a:pt x="116235" y="152399"/>
                  </a:lnTo>
                  <a:lnTo>
                    <a:pt x="89449" y="215899"/>
                  </a:lnTo>
                  <a:lnTo>
                    <a:pt x="87998" y="253999"/>
                  </a:lnTo>
                  <a:lnTo>
                    <a:pt x="86887" y="304799"/>
                  </a:lnTo>
                  <a:lnTo>
                    <a:pt x="85981" y="355599"/>
                  </a:lnTo>
                  <a:lnTo>
                    <a:pt x="85142" y="393699"/>
                  </a:lnTo>
                  <a:lnTo>
                    <a:pt x="84235" y="444499"/>
                  </a:lnTo>
                  <a:lnTo>
                    <a:pt x="83125" y="495299"/>
                  </a:lnTo>
                  <a:lnTo>
                    <a:pt x="81674" y="546099"/>
                  </a:lnTo>
                  <a:lnTo>
                    <a:pt x="80523" y="596899"/>
                  </a:lnTo>
                  <a:lnTo>
                    <a:pt x="79215" y="634999"/>
                  </a:lnTo>
                  <a:lnTo>
                    <a:pt x="77784" y="685799"/>
                  </a:lnTo>
                  <a:lnTo>
                    <a:pt x="76265" y="736599"/>
                  </a:lnTo>
                  <a:lnTo>
                    <a:pt x="71534" y="888999"/>
                  </a:lnTo>
                  <a:lnTo>
                    <a:pt x="70015" y="939799"/>
                  </a:lnTo>
                  <a:lnTo>
                    <a:pt x="68584" y="990599"/>
                  </a:lnTo>
                  <a:lnTo>
                    <a:pt x="67275" y="1041399"/>
                  </a:lnTo>
                  <a:lnTo>
                    <a:pt x="66125" y="1079499"/>
                  </a:lnTo>
                  <a:lnTo>
                    <a:pt x="65250" y="1104899"/>
                  </a:lnTo>
                  <a:lnTo>
                    <a:pt x="64454" y="1130299"/>
                  </a:lnTo>
                  <a:lnTo>
                    <a:pt x="64085" y="1142999"/>
                  </a:lnTo>
                  <a:lnTo>
                    <a:pt x="63734" y="1168399"/>
                  </a:lnTo>
                  <a:lnTo>
                    <a:pt x="63403" y="1181099"/>
                  </a:lnTo>
                  <a:lnTo>
                    <a:pt x="62794" y="1231899"/>
                  </a:lnTo>
                  <a:lnTo>
                    <a:pt x="62516" y="1269999"/>
                  </a:lnTo>
                  <a:lnTo>
                    <a:pt x="62256" y="1295399"/>
                  </a:lnTo>
                  <a:lnTo>
                    <a:pt x="62013" y="1333499"/>
                  </a:lnTo>
                  <a:lnTo>
                    <a:pt x="61788" y="1358899"/>
                  </a:lnTo>
                  <a:lnTo>
                    <a:pt x="61579" y="1396999"/>
                  </a:lnTo>
                  <a:lnTo>
                    <a:pt x="60905" y="1562099"/>
                  </a:lnTo>
                  <a:lnTo>
                    <a:pt x="60662" y="1663699"/>
                  </a:lnTo>
                  <a:lnTo>
                    <a:pt x="60446" y="1790699"/>
                  </a:lnTo>
                  <a:lnTo>
                    <a:pt x="60328" y="1904999"/>
                  </a:lnTo>
                  <a:lnTo>
                    <a:pt x="60356" y="2298699"/>
                  </a:lnTo>
                  <a:lnTo>
                    <a:pt x="60510" y="2463799"/>
                  </a:lnTo>
                  <a:lnTo>
                    <a:pt x="60788" y="2666999"/>
                  </a:lnTo>
                  <a:lnTo>
                    <a:pt x="61159" y="2882899"/>
                  </a:lnTo>
                  <a:lnTo>
                    <a:pt x="61788" y="3162299"/>
                  </a:lnTo>
                  <a:lnTo>
                    <a:pt x="62555" y="3454399"/>
                  </a:lnTo>
                  <a:lnTo>
                    <a:pt x="63441" y="3746499"/>
                  </a:lnTo>
                  <a:lnTo>
                    <a:pt x="64431" y="4038599"/>
                  </a:lnTo>
                  <a:lnTo>
                    <a:pt x="65788" y="4394199"/>
                  </a:lnTo>
                  <a:lnTo>
                    <a:pt x="67247" y="4737099"/>
                  </a:lnTo>
                  <a:lnTo>
                    <a:pt x="68466" y="5003799"/>
                  </a:lnTo>
                  <a:lnTo>
                    <a:pt x="69713" y="5245099"/>
                  </a:lnTo>
                  <a:lnTo>
                    <a:pt x="71048" y="5486399"/>
                  </a:lnTo>
                  <a:lnTo>
                    <a:pt x="72724" y="5753099"/>
                  </a:lnTo>
                  <a:lnTo>
                    <a:pt x="73234" y="5829299"/>
                  </a:lnTo>
                  <a:lnTo>
                    <a:pt x="74047" y="5943599"/>
                  </a:lnTo>
                  <a:lnTo>
                    <a:pt x="75765" y="6134099"/>
                  </a:lnTo>
                  <a:lnTo>
                    <a:pt x="76303" y="6172199"/>
                  </a:lnTo>
                  <a:lnTo>
                    <a:pt x="76565" y="6197599"/>
                  </a:lnTo>
                  <a:lnTo>
                    <a:pt x="77787" y="6261099"/>
                  </a:lnTo>
                  <a:lnTo>
                    <a:pt x="77910" y="6451599"/>
                  </a:lnTo>
                  <a:lnTo>
                    <a:pt x="78273" y="6578599"/>
                  </a:lnTo>
                  <a:lnTo>
                    <a:pt x="78558" y="6629399"/>
                  </a:lnTo>
                  <a:lnTo>
                    <a:pt x="78938" y="6680199"/>
                  </a:lnTo>
                  <a:lnTo>
                    <a:pt x="79427" y="6730999"/>
                  </a:lnTo>
                  <a:lnTo>
                    <a:pt x="80036" y="6781799"/>
                  </a:lnTo>
                  <a:lnTo>
                    <a:pt x="80781" y="6832599"/>
                  </a:lnTo>
                  <a:lnTo>
                    <a:pt x="81674" y="6883399"/>
                  </a:lnTo>
                  <a:lnTo>
                    <a:pt x="81941" y="6934199"/>
                  </a:lnTo>
                  <a:lnTo>
                    <a:pt x="82655" y="6984999"/>
                  </a:lnTo>
                  <a:lnTo>
                    <a:pt x="83690" y="7035799"/>
                  </a:lnTo>
                  <a:lnTo>
                    <a:pt x="84916" y="7086599"/>
                  </a:lnTo>
                  <a:lnTo>
                    <a:pt x="86206" y="7137399"/>
                  </a:lnTo>
                  <a:lnTo>
                    <a:pt x="87433" y="7188199"/>
                  </a:lnTo>
                  <a:lnTo>
                    <a:pt x="88467" y="7238999"/>
                  </a:lnTo>
                  <a:lnTo>
                    <a:pt x="89182" y="7289799"/>
                  </a:lnTo>
                  <a:lnTo>
                    <a:pt x="89382" y="7327899"/>
                  </a:lnTo>
                  <a:lnTo>
                    <a:pt x="89272" y="7518399"/>
                  </a:lnTo>
                  <a:lnTo>
                    <a:pt x="88963" y="7594599"/>
                  </a:lnTo>
                  <a:lnTo>
                    <a:pt x="88609" y="7645399"/>
                  </a:lnTo>
                  <a:lnTo>
                    <a:pt x="88115" y="7696199"/>
                  </a:lnTo>
                  <a:lnTo>
                    <a:pt x="87458" y="7734299"/>
                  </a:lnTo>
                  <a:lnTo>
                    <a:pt x="86615" y="7785099"/>
                  </a:lnTo>
                  <a:lnTo>
                    <a:pt x="85561" y="7835899"/>
                  </a:lnTo>
                  <a:lnTo>
                    <a:pt x="85561" y="7873999"/>
                  </a:lnTo>
                  <a:lnTo>
                    <a:pt x="87809" y="7886699"/>
                  </a:lnTo>
                  <a:lnTo>
                    <a:pt x="94794" y="7899399"/>
                  </a:lnTo>
                  <a:lnTo>
                    <a:pt x="106881" y="7912099"/>
                  </a:lnTo>
                  <a:lnTo>
                    <a:pt x="1363443" y="7912099"/>
                  </a:lnTo>
                  <a:lnTo>
                    <a:pt x="1415004" y="7924799"/>
                  </a:lnTo>
                  <a:lnTo>
                    <a:pt x="2754475" y="7924799"/>
                  </a:lnTo>
                  <a:lnTo>
                    <a:pt x="2907615" y="7937499"/>
                  </a:lnTo>
                  <a:lnTo>
                    <a:pt x="13756000" y="7937499"/>
                  </a:lnTo>
                  <a:lnTo>
                    <a:pt x="13807998" y="7950199"/>
                  </a:lnTo>
                  <a:lnTo>
                    <a:pt x="14364707" y="7950199"/>
                  </a:lnTo>
                  <a:lnTo>
                    <a:pt x="14415178" y="7962899"/>
                  </a:lnTo>
                  <a:lnTo>
                    <a:pt x="15706724" y="7962899"/>
                  </a:lnTo>
                  <a:lnTo>
                    <a:pt x="15706724" y="8013699"/>
                  </a:lnTo>
                  <a:close/>
                </a:path>
                <a:path w="15706725" h="8013700">
                  <a:moveTo>
                    <a:pt x="11260367" y="7924799"/>
                  </a:moveTo>
                  <a:lnTo>
                    <a:pt x="8553635" y="7924799"/>
                  </a:lnTo>
                  <a:lnTo>
                    <a:pt x="9209727" y="7912099"/>
                  </a:lnTo>
                  <a:lnTo>
                    <a:pt x="11207226" y="7912099"/>
                  </a:lnTo>
                  <a:lnTo>
                    <a:pt x="11260367" y="7924799"/>
                  </a:lnTo>
                  <a:close/>
                </a:path>
                <a:path w="15706725" h="8013700">
                  <a:moveTo>
                    <a:pt x="12924025" y="7937499"/>
                  </a:moveTo>
                  <a:lnTo>
                    <a:pt x="4995364" y="7937499"/>
                  </a:lnTo>
                  <a:lnTo>
                    <a:pt x="5586673" y="7924799"/>
                  </a:lnTo>
                  <a:lnTo>
                    <a:pt x="12872026" y="7924799"/>
                  </a:lnTo>
                  <a:lnTo>
                    <a:pt x="12924025" y="7937499"/>
                  </a:lnTo>
                  <a:close/>
                </a:path>
                <a:path w="15706725" h="8013700">
                  <a:moveTo>
                    <a:pt x="4934559" y="8000999"/>
                  </a:moveTo>
                  <a:lnTo>
                    <a:pt x="1931166" y="8000999"/>
                  </a:lnTo>
                  <a:lnTo>
                    <a:pt x="1528687" y="7988299"/>
                  </a:lnTo>
                  <a:lnTo>
                    <a:pt x="577008" y="7988299"/>
                  </a:lnTo>
                  <a:lnTo>
                    <a:pt x="527255" y="7975599"/>
                  </a:lnTo>
                  <a:lnTo>
                    <a:pt x="8286780" y="7975599"/>
                  </a:lnTo>
                  <a:lnTo>
                    <a:pt x="7772411" y="7988299"/>
                  </a:lnTo>
                  <a:lnTo>
                    <a:pt x="4934559" y="8000999"/>
                  </a:lnTo>
                  <a:close/>
                </a:path>
                <a:path w="15706725" h="8013700">
                  <a:moveTo>
                    <a:pt x="10774828" y="7988299"/>
                  </a:moveTo>
                  <a:lnTo>
                    <a:pt x="9252784" y="7988299"/>
                  </a:lnTo>
                  <a:lnTo>
                    <a:pt x="9204826" y="7975599"/>
                  </a:lnTo>
                  <a:lnTo>
                    <a:pt x="10870976" y="7975599"/>
                  </a:lnTo>
                  <a:lnTo>
                    <a:pt x="10774828" y="7988299"/>
                  </a:lnTo>
                  <a:close/>
                </a:path>
                <a:path w="15706725" h="8013700">
                  <a:moveTo>
                    <a:pt x="3071077" y="8013699"/>
                  </a:moveTo>
                  <a:lnTo>
                    <a:pt x="2860569" y="8013699"/>
                  </a:lnTo>
                  <a:lnTo>
                    <a:pt x="2808779" y="8000999"/>
                  </a:lnTo>
                  <a:lnTo>
                    <a:pt x="3124583" y="8000999"/>
                  </a:lnTo>
                  <a:lnTo>
                    <a:pt x="3071077" y="8013699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8796" y="1041006"/>
            <a:ext cx="9602470" cy="1949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600" spc="-390" dirty="0"/>
              <a:t>Methodology</a:t>
            </a:r>
            <a:endParaRPr sz="12600"/>
          </a:p>
        </p:txBody>
      </p:sp>
      <p:sp>
        <p:nvSpPr>
          <p:cNvPr id="6" name="object 6"/>
          <p:cNvSpPr txBox="1"/>
          <p:nvPr/>
        </p:nvSpPr>
        <p:spPr>
          <a:xfrm>
            <a:off x="2044812" y="2675258"/>
            <a:ext cx="13697585" cy="5911215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sz="3900" spc="-710" dirty="0">
                <a:solidFill>
                  <a:srgbClr val="070707"/>
                </a:solidFill>
                <a:latin typeface="Tahoma"/>
                <a:cs typeface="Tahoma"/>
              </a:rPr>
              <a:t>W</a:t>
            </a:r>
            <a:r>
              <a:rPr sz="3900" spc="-215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90" dirty="0">
                <a:solidFill>
                  <a:srgbClr val="070707"/>
                </a:solidFill>
                <a:latin typeface="Tahoma"/>
                <a:cs typeface="Tahoma"/>
              </a:rPr>
              <a:t>u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s</a:t>
            </a:r>
            <a:r>
              <a:rPr sz="3900" spc="-215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45" dirty="0">
                <a:solidFill>
                  <a:srgbClr val="070707"/>
                </a:solidFill>
                <a:latin typeface="Tahoma"/>
                <a:cs typeface="Tahoma"/>
              </a:rPr>
              <a:t>f</a:t>
            </a:r>
            <a:r>
              <a:rPr sz="3900" spc="100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ood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45" dirty="0">
                <a:solidFill>
                  <a:srgbClr val="070707"/>
                </a:solidFill>
                <a:latin typeface="Tahoma"/>
                <a:cs typeface="Tahoma"/>
              </a:rPr>
              <a:t>f</a:t>
            </a:r>
            <a:r>
              <a:rPr sz="390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3900" spc="100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3900" spc="105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35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3900" spc="-160" dirty="0">
                <a:solidFill>
                  <a:srgbClr val="070707"/>
                </a:solidFill>
                <a:latin typeface="Tahoma"/>
                <a:cs typeface="Tahoma"/>
              </a:rPr>
              <a:t>o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45" dirty="0">
                <a:solidFill>
                  <a:srgbClr val="070707"/>
                </a:solidFill>
                <a:latin typeface="Tahoma"/>
                <a:cs typeface="Tahoma"/>
              </a:rPr>
              <a:t>f</a:t>
            </a:r>
            <a:r>
              <a:rPr sz="390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3900" spc="100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3900" spc="105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o</a:t>
            </a:r>
            <a:r>
              <a:rPr sz="3900" spc="-180" dirty="0">
                <a:solidFill>
                  <a:srgbClr val="070707"/>
                </a:solidFill>
                <a:latin typeface="Tahoma"/>
                <a:cs typeface="Tahoma"/>
              </a:rPr>
              <a:t>bj</a:t>
            </a:r>
            <a:r>
              <a:rPr sz="3900" spc="-220" dirty="0">
                <a:solidFill>
                  <a:srgbClr val="070707"/>
                </a:solidFill>
                <a:latin typeface="Tahoma"/>
                <a:cs typeface="Tahoma"/>
              </a:rPr>
              <a:t>ec</a:t>
            </a:r>
            <a:r>
              <a:rPr sz="3900" spc="-135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3900" spc="-160" dirty="0">
                <a:solidFill>
                  <a:srgbClr val="070707"/>
                </a:solidFill>
                <a:latin typeface="Tahoma"/>
                <a:cs typeface="Tahoma"/>
              </a:rPr>
              <a:t>s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450" dirty="0">
                <a:solidFill>
                  <a:srgbClr val="070707"/>
                </a:solidFill>
                <a:latin typeface="Tahoma"/>
                <a:cs typeface="Tahoma"/>
              </a:rPr>
              <a:t>w</a:t>
            </a:r>
            <a:r>
              <a:rPr sz="390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3900" spc="-135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h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220" dirty="0">
                <a:solidFill>
                  <a:srgbClr val="070707"/>
                </a:solidFill>
                <a:latin typeface="Tahoma"/>
                <a:cs typeface="Tahoma"/>
              </a:rPr>
              <a:t>c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o</a:t>
            </a:r>
            <a:r>
              <a:rPr sz="3900" spc="100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o</a:t>
            </a:r>
            <a:r>
              <a:rPr sz="3900" spc="-130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s</a:t>
            </a:r>
            <a:r>
              <a:rPr sz="3900" spc="-430" dirty="0">
                <a:solidFill>
                  <a:srgbClr val="070707"/>
                </a:solidFill>
                <a:latin typeface="Tahoma"/>
                <a:cs typeface="Tahoma"/>
              </a:rPr>
              <a:t>.</a:t>
            </a:r>
            <a:endParaRPr sz="3900" dirty="0">
              <a:latin typeface="Tahoma"/>
              <a:cs typeface="Tahoma"/>
            </a:endParaRPr>
          </a:p>
          <a:p>
            <a:pPr marL="12700" marR="5080">
              <a:lnSpc>
                <a:spcPts val="6620"/>
              </a:lnSpc>
              <a:spcBef>
                <a:spcPts val="545"/>
              </a:spcBef>
            </a:pPr>
            <a:r>
              <a:rPr sz="3900" spc="-459" dirty="0">
                <a:solidFill>
                  <a:srgbClr val="070707"/>
                </a:solidFill>
                <a:latin typeface="Tahoma"/>
                <a:cs typeface="Tahoma"/>
              </a:rPr>
              <a:t>We </a:t>
            </a:r>
            <a:r>
              <a:rPr sz="3900" spc="-190" dirty="0">
                <a:solidFill>
                  <a:srgbClr val="070707"/>
                </a:solidFill>
                <a:latin typeface="Tahoma"/>
                <a:cs typeface="Tahoma"/>
              </a:rPr>
              <a:t>use </a:t>
            </a:r>
            <a:r>
              <a:rPr sz="3900" spc="-200" dirty="0">
                <a:solidFill>
                  <a:srgbClr val="070707"/>
                </a:solidFill>
                <a:latin typeface="Tahoma"/>
                <a:cs typeface="Tahoma"/>
              </a:rPr>
              <a:t>circleMidpoint(x,y,r) 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algorithm </a:t>
            </a:r>
            <a:r>
              <a:rPr sz="3900" spc="-145" dirty="0">
                <a:solidFill>
                  <a:srgbClr val="070707"/>
                </a:solidFill>
                <a:latin typeface="Tahoma"/>
                <a:cs typeface="Tahoma"/>
              </a:rPr>
              <a:t>to </a:t>
            </a:r>
            <a:r>
              <a:rPr sz="3900" spc="-245" dirty="0">
                <a:solidFill>
                  <a:srgbClr val="070707"/>
                </a:solidFill>
                <a:latin typeface="Tahoma"/>
                <a:cs typeface="Tahoma"/>
              </a:rPr>
              <a:t>draw </a:t>
            </a:r>
            <a:r>
              <a:rPr sz="3900" spc="-120" dirty="0">
                <a:solidFill>
                  <a:srgbClr val="070707"/>
                </a:solidFill>
                <a:latin typeface="Tahoma"/>
                <a:cs typeface="Tahoma"/>
              </a:rPr>
              <a:t>circles </a:t>
            </a:r>
            <a:r>
              <a:rPr sz="3900" spc="-155" dirty="0">
                <a:solidFill>
                  <a:srgbClr val="070707"/>
                </a:solidFill>
                <a:latin typeface="Tahoma"/>
                <a:cs typeface="Tahoma"/>
              </a:rPr>
              <a:t>of </a:t>
            </a:r>
            <a:r>
              <a:rPr sz="3900" spc="-370" dirty="0">
                <a:solidFill>
                  <a:srgbClr val="070707"/>
                </a:solidFill>
                <a:latin typeface="Tahoma"/>
                <a:cs typeface="Tahoma"/>
              </a:rPr>
              <a:t>(x,y) </a:t>
            </a:r>
            <a:r>
              <a:rPr sz="3900" spc="-195" dirty="0">
                <a:solidFill>
                  <a:srgbClr val="070707"/>
                </a:solidFill>
                <a:latin typeface="Tahoma"/>
                <a:cs typeface="Tahoma"/>
              </a:rPr>
              <a:t>as </a:t>
            </a:r>
            <a:r>
              <a:rPr sz="3900" spc="-180" dirty="0">
                <a:solidFill>
                  <a:srgbClr val="070707"/>
                </a:solidFill>
                <a:latin typeface="Tahoma"/>
                <a:cs typeface="Tahoma"/>
              </a:rPr>
              <a:t>center </a:t>
            </a:r>
            <a:r>
              <a:rPr sz="3900" spc="-120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229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3900" spc="-170" dirty="0">
                <a:solidFill>
                  <a:srgbClr val="070707"/>
                </a:solidFill>
                <a:latin typeface="Tahoma"/>
                <a:cs typeface="Tahoma"/>
              </a:rPr>
              <a:t>n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d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25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229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3900" spc="-160" dirty="0">
                <a:solidFill>
                  <a:srgbClr val="070707"/>
                </a:solidFill>
                <a:latin typeface="Tahoma"/>
                <a:cs typeface="Tahoma"/>
              </a:rPr>
              <a:t>s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30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3900" spc="-229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3900" spc="-170" dirty="0">
                <a:solidFill>
                  <a:srgbClr val="070707"/>
                </a:solidFill>
                <a:latin typeface="Tahoma"/>
                <a:cs typeface="Tahoma"/>
              </a:rPr>
              <a:t>d</a:t>
            </a:r>
            <a:r>
              <a:rPr sz="390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3900" spc="-190" dirty="0">
                <a:solidFill>
                  <a:srgbClr val="070707"/>
                </a:solidFill>
                <a:latin typeface="Tahoma"/>
                <a:cs typeface="Tahoma"/>
              </a:rPr>
              <a:t>u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s</a:t>
            </a:r>
            <a:r>
              <a:rPr sz="3900" spc="-430" dirty="0">
                <a:solidFill>
                  <a:srgbClr val="070707"/>
                </a:solidFill>
                <a:latin typeface="Tahoma"/>
                <a:cs typeface="Tahoma"/>
              </a:rPr>
              <a:t>.</a:t>
            </a:r>
            <a:endParaRPr sz="3900" dirty="0">
              <a:latin typeface="Tahoma"/>
              <a:cs typeface="Tahoma"/>
            </a:endParaRPr>
          </a:p>
          <a:p>
            <a:pPr marL="12700" marR="741680">
              <a:lnSpc>
                <a:spcPts val="6620"/>
              </a:lnSpc>
            </a:pPr>
            <a:r>
              <a:rPr sz="3900" spc="-710" dirty="0">
                <a:solidFill>
                  <a:srgbClr val="070707"/>
                </a:solidFill>
                <a:latin typeface="Tahoma"/>
                <a:cs typeface="Tahoma"/>
              </a:rPr>
              <a:t>W</a:t>
            </a:r>
            <a:r>
              <a:rPr sz="3900" spc="-215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90" dirty="0">
                <a:solidFill>
                  <a:srgbClr val="070707"/>
                </a:solidFill>
                <a:latin typeface="Tahoma"/>
                <a:cs typeface="Tahoma"/>
              </a:rPr>
              <a:t>u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s</a:t>
            </a:r>
            <a:r>
              <a:rPr sz="3900" spc="-215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30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3900" spc="-220" dirty="0">
                <a:solidFill>
                  <a:srgbClr val="070707"/>
                </a:solidFill>
                <a:latin typeface="Tahoma"/>
                <a:cs typeface="Tahoma"/>
              </a:rPr>
              <a:t>ec</a:t>
            </a:r>
            <a:r>
              <a:rPr sz="3900" spc="-135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3900" spc="-229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3900" spc="-170" dirty="0">
                <a:solidFill>
                  <a:srgbClr val="070707"/>
                </a:solidFill>
                <a:latin typeface="Tahoma"/>
                <a:cs typeface="Tahoma"/>
              </a:rPr>
              <a:t>n</a:t>
            </a:r>
            <a:r>
              <a:rPr sz="3900" spc="-425" dirty="0">
                <a:solidFill>
                  <a:srgbClr val="070707"/>
                </a:solidFill>
                <a:latin typeface="Tahoma"/>
                <a:cs typeface="Tahoma"/>
              </a:rPr>
              <a:t>g</a:t>
            </a:r>
            <a:r>
              <a:rPr sz="3900" spc="100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3900" spc="-220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3900" spc="-385" dirty="0">
                <a:solidFill>
                  <a:srgbClr val="070707"/>
                </a:solidFill>
                <a:latin typeface="Tahoma"/>
                <a:cs typeface="Tahoma"/>
              </a:rPr>
              <a:t>(</a:t>
            </a:r>
            <a:r>
              <a:rPr sz="3900" spc="-340" dirty="0">
                <a:solidFill>
                  <a:srgbClr val="070707"/>
                </a:solidFill>
                <a:latin typeface="Tahoma"/>
                <a:cs typeface="Tahoma"/>
              </a:rPr>
              <a:t>x</a:t>
            </a:r>
            <a:r>
              <a:rPr sz="3900" spc="-725" dirty="0">
                <a:solidFill>
                  <a:srgbClr val="070707"/>
                </a:solidFill>
                <a:latin typeface="Tahoma"/>
                <a:cs typeface="Tahoma"/>
              </a:rPr>
              <a:t>1</a:t>
            </a:r>
            <a:r>
              <a:rPr sz="3900" spc="-425" dirty="0">
                <a:solidFill>
                  <a:srgbClr val="070707"/>
                </a:solidFill>
                <a:latin typeface="Tahoma"/>
                <a:cs typeface="Tahoma"/>
              </a:rPr>
              <a:t>,</a:t>
            </a:r>
            <a:r>
              <a:rPr sz="3900" spc="-320" dirty="0">
                <a:solidFill>
                  <a:srgbClr val="070707"/>
                </a:solidFill>
                <a:latin typeface="Tahoma"/>
                <a:cs typeface="Tahoma"/>
              </a:rPr>
              <a:t>y</a:t>
            </a:r>
            <a:r>
              <a:rPr sz="3900" spc="-725" dirty="0">
                <a:solidFill>
                  <a:srgbClr val="070707"/>
                </a:solidFill>
                <a:latin typeface="Tahoma"/>
                <a:cs typeface="Tahoma"/>
              </a:rPr>
              <a:t>1</a:t>
            </a:r>
            <a:r>
              <a:rPr sz="3900" spc="-425" dirty="0">
                <a:solidFill>
                  <a:srgbClr val="070707"/>
                </a:solidFill>
                <a:latin typeface="Tahoma"/>
                <a:cs typeface="Tahoma"/>
              </a:rPr>
              <a:t>,</a:t>
            </a:r>
            <a:r>
              <a:rPr sz="3900" spc="-340" dirty="0">
                <a:solidFill>
                  <a:srgbClr val="070707"/>
                </a:solidFill>
                <a:latin typeface="Tahoma"/>
                <a:cs typeface="Tahoma"/>
              </a:rPr>
              <a:t>x</a:t>
            </a:r>
            <a:r>
              <a:rPr sz="3900" spc="-535" dirty="0">
                <a:solidFill>
                  <a:srgbClr val="070707"/>
                </a:solidFill>
                <a:latin typeface="Tahoma"/>
                <a:cs typeface="Tahoma"/>
              </a:rPr>
              <a:t>2</a:t>
            </a:r>
            <a:r>
              <a:rPr sz="3900" spc="-425" dirty="0">
                <a:solidFill>
                  <a:srgbClr val="070707"/>
                </a:solidFill>
                <a:latin typeface="Tahoma"/>
                <a:cs typeface="Tahoma"/>
              </a:rPr>
              <a:t>,</a:t>
            </a:r>
            <a:r>
              <a:rPr sz="3900" spc="-320" dirty="0">
                <a:solidFill>
                  <a:srgbClr val="070707"/>
                </a:solidFill>
                <a:latin typeface="Tahoma"/>
                <a:cs typeface="Tahoma"/>
              </a:rPr>
              <a:t>y</a:t>
            </a:r>
            <a:r>
              <a:rPr sz="3900" spc="-535" dirty="0">
                <a:solidFill>
                  <a:srgbClr val="070707"/>
                </a:solidFill>
                <a:latin typeface="Tahoma"/>
                <a:cs typeface="Tahoma"/>
              </a:rPr>
              <a:t>2</a:t>
            </a:r>
            <a:r>
              <a:rPr sz="3900" spc="-380" dirty="0">
                <a:solidFill>
                  <a:srgbClr val="070707"/>
                </a:solidFill>
                <a:latin typeface="Tahoma"/>
                <a:cs typeface="Tahoma"/>
              </a:rPr>
              <a:t>)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350" dirty="0">
                <a:solidFill>
                  <a:srgbClr val="070707"/>
                </a:solidFill>
                <a:latin typeface="Tahoma"/>
                <a:cs typeface="Tahoma"/>
              </a:rPr>
              <a:t>m</a:t>
            </a:r>
            <a:r>
              <a:rPr sz="3900" spc="-220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3900" spc="-135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3900" spc="-170" dirty="0">
                <a:solidFill>
                  <a:srgbClr val="070707"/>
                </a:solidFill>
                <a:latin typeface="Tahoma"/>
                <a:cs typeface="Tahoma"/>
              </a:rPr>
              <a:t>h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od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45" dirty="0">
                <a:solidFill>
                  <a:srgbClr val="070707"/>
                </a:solidFill>
                <a:latin typeface="Tahoma"/>
                <a:cs typeface="Tahoma"/>
              </a:rPr>
              <a:t>f</a:t>
            </a:r>
            <a:r>
              <a:rPr sz="3900" spc="-130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o</a:t>
            </a:r>
            <a:r>
              <a:rPr sz="3900" spc="-345" dirty="0">
                <a:solidFill>
                  <a:srgbClr val="070707"/>
                </a:solidFill>
                <a:latin typeface="Tahoma"/>
                <a:cs typeface="Tahoma"/>
              </a:rPr>
              <a:t>m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425" dirty="0">
                <a:solidFill>
                  <a:srgbClr val="070707"/>
                </a:solidFill>
                <a:latin typeface="Tahoma"/>
                <a:cs typeface="Tahoma"/>
              </a:rPr>
              <a:t>g</a:t>
            </a:r>
            <a:r>
              <a:rPr sz="3900" spc="-130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3900" spc="-229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3900" spc="-180" dirty="0">
                <a:solidFill>
                  <a:srgbClr val="070707"/>
                </a:solidFill>
                <a:latin typeface="Tahoma"/>
                <a:cs typeface="Tahoma"/>
              </a:rPr>
              <a:t>p</a:t>
            </a:r>
            <a:r>
              <a:rPr sz="3900" spc="-170" dirty="0">
                <a:solidFill>
                  <a:srgbClr val="070707"/>
                </a:solidFill>
                <a:latin typeface="Tahoma"/>
                <a:cs typeface="Tahoma"/>
              </a:rPr>
              <a:t>h</a:t>
            </a:r>
            <a:r>
              <a:rPr sz="390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3900" spc="-220" dirty="0">
                <a:solidFill>
                  <a:srgbClr val="070707"/>
                </a:solidFill>
                <a:latin typeface="Tahoma"/>
                <a:cs typeface="Tahoma"/>
              </a:rPr>
              <a:t>c</a:t>
            </a:r>
            <a:r>
              <a:rPr sz="3900" spc="-160" dirty="0">
                <a:solidFill>
                  <a:srgbClr val="070707"/>
                </a:solidFill>
                <a:latin typeface="Tahoma"/>
                <a:cs typeface="Tahoma"/>
              </a:rPr>
              <a:t>s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100" dirty="0">
                <a:solidFill>
                  <a:srgbClr val="070707"/>
                </a:solidFill>
                <a:latin typeface="Tahoma"/>
                <a:cs typeface="Tahoma"/>
              </a:rPr>
              <a:t>l</a:t>
            </a:r>
            <a:r>
              <a:rPr sz="3900" spc="25" dirty="0">
                <a:solidFill>
                  <a:srgbClr val="070707"/>
                </a:solidFill>
                <a:latin typeface="Tahoma"/>
                <a:cs typeface="Tahoma"/>
              </a:rPr>
              <a:t>i</a:t>
            </a:r>
            <a:r>
              <a:rPr sz="3900" spc="-180" dirty="0">
                <a:solidFill>
                  <a:srgbClr val="070707"/>
                </a:solidFill>
                <a:latin typeface="Tahoma"/>
                <a:cs typeface="Tahoma"/>
              </a:rPr>
              <a:t>b</a:t>
            </a:r>
            <a:r>
              <a:rPr sz="3900" spc="-130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3900" spc="-229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3900" spc="-130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3900" spc="-315" dirty="0">
                <a:solidFill>
                  <a:srgbClr val="070707"/>
                </a:solidFill>
                <a:latin typeface="Tahoma"/>
                <a:cs typeface="Tahoma"/>
              </a:rPr>
              <a:t>y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35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3900" spc="-160" dirty="0">
                <a:solidFill>
                  <a:srgbClr val="070707"/>
                </a:solidFill>
                <a:latin typeface="Tahoma"/>
                <a:cs typeface="Tahoma"/>
              </a:rPr>
              <a:t>o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70" dirty="0">
                <a:solidFill>
                  <a:srgbClr val="070707"/>
                </a:solidFill>
                <a:latin typeface="Tahoma"/>
                <a:cs typeface="Tahoma"/>
              </a:rPr>
              <a:t>d</a:t>
            </a:r>
            <a:r>
              <a:rPr sz="3900" spc="-130" dirty="0">
                <a:solidFill>
                  <a:srgbClr val="070707"/>
                </a:solidFill>
                <a:latin typeface="Tahoma"/>
                <a:cs typeface="Tahoma"/>
              </a:rPr>
              <a:t>r</a:t>
            </a:r>
            <a:r>
              <a:rPr sz="3900" spc="-229" dirty="0">
                <a:solidFill>
                  <a:srgbClr val="070707"/>
                </a:solidFill>
                <a:latin typeface="Tahoma"/>
                <a:cs typeface="Tahoma"/>
              </a:rPr>
              <a:t>a</a:t>
            </a:r>
            <a:r>
              <a:rPr sz="3900" spc="-275" dirty="0">
                <a:solidFill>
                  <a:srgbClr val="070707"/>
                </a:solidFill>
                <a:latin typeface="Tahoma"/>
                <a:cs typeface="Tahoma"/>
              </a:rPr>
              <a:t>w  </a:t>
            </a:r>
            <a:r>
              <a:rPr sz="3900" spc="-185" dirty="0">
                <a:solidFill>
                  <a:srgbClr val="070707"/>
                </a:solidFill>
                <a:latin typeface="Tahoma"/>
                <a:cs typeface="Tahoma"/>
              </a:rPr>
              <a:t>rectangle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55" dirty="0">
                <a:solidFill>
                  <a:srgbClr val="070707"/>
                </a:solidFill>
                <a:latin typeface="Tahoma"/>
                <a:cs typeface="Tahoma"/>
              </a:rPr>
              <a:t>of</a:t>
            </a:r>
            <a:r>
              <a:rPr sz="3900" spc="-2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470" dirty="0">
                <a:solidFill>
                  <a:srgbClr val="070707"/>
                </a:solidFill>
                <a:latin typeface="Tahoma"/>
                <a:cs typeface="Tahoma"/>
              </a:rPr>
              <a:t>(x1,y1)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95" dirty="0">
                <a:solidFill>
                  <a:srgbClr val="070707"/>
                </a:solidFill>
                <a:latin typeface="Tahoma"/>
                <a:cs typeface="Tahoma"/>
              </a:rPr>
              <a:t>as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60" dirty="0">
                <a:solidFill>
                  <a:srgbClr val="070707"/>
                </a:solidFill>
                <a:latin typeface="Tahoma"/>
                <a:cs typeface="Tahoma"/>
              </a:rPr>
              <a:t>start</a:t>
            </a:r>
            <a:r>
              <a:rPr sz="3900" spc="-2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25" dirty="0">
                <a:solidFill>
                  <a:srgbClr val="070707"/>
                </a:solidFill>
                <a:latin typeface="Tahoma"/>
                <a:cs typeface="Tahoma"/>
              </a:rPr>
              <a:t>point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90" dirty="0">
                <a:solidFill>
                  <a:srgbClr val="070707"/>
                </a:solidFill>
                <a:latin typeface="Tahoma"/>
                <a:cs typeface="Tahoma"/>
              </a:rPr>
              <a:t>and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55" dirty="0">
                <a:solidFill>
                  <a:srgbClr val="070707"/>
                </a:solidFill>
                <a:latin typeface="Tahoma"/>
                <a:cs typeface="Tahoma"/>
              </a:rPr>
              <a:t>of</a:t>
            </a:r>
            <a:r>
              <a:rPr sz="3900" spc="-2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420" dirty="0">
                <a:solidFill>
                  <a:srgbClr val="070707"/>
                </a:solidFill>
                <a:latin typeface="Tahoma"/>
                <a:cs typeface="Tahoma"/>
              </a:rPr>
              <a:t>(x2,y2)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95" dirty="0">
                <a:solidFill>
                  <a:srgbClr val="070707"/>
                </a:solidFill>
                <a:latin typeface="Tahoma"/>
                <a:cs typeface="Tahoma"/>
              </a:rPr>
              <a:t>as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85" dirty="0">
                <a:solidFill>
                  <a:srgbClr val="070707"/>
                </a:solidFill>
                <a:latin typeface="Tahoma"/>
                <a:cs typeface="Tahoma"/>
              </a:rPr>
              <a:t>end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75" dirty="0">
                <a:solidFill>
                  <a:srgbClr val="070707"/>
                </a:solidFill>
                <a:latin typeface="Tahoma"/>
                <a:cs typeface="Tahoma"/>
              </a:rPr>
              <a:t>point.</a:t>
            </a:r>
            <a:endParaRPr sz="3900" dirty="0">
              <a:latin typeface="Tahoma"/>
              <a:cs typeface="Tahoma"/>
            </a:endParaRPr>
          </a:p>
          <a:p>
            <a:pPr marL="12700" marR="200660">
              <a:lnSpc>
                <a:spcPts val="6620"/>
              </a:lnSpc>
            </a:pPr>
            <a:r>
              <a:rPr sz="3900" spc="-125" dirty="0">
                <a:solidFill>
                  <a:srgbClr val="070707"/>
                </a:solidFill>
                <a:latin typeface="Tahoma"/>
                <a:cs typeface="Tahoma"/>
              </a:rPr>
              <a:t>Finally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459" dirty="0">
                <a:solidFill>
                  <a:srgbClr val="070707"/>
                </a:solidFill>
                <a:latin typeface="Tahoma"/>
                <a:cs typeface="Tahoma"/>
              </a:rPr>
              <a:t>We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90" dirty="0">
                <a:solidFill>
                  <a:srgbClr val="070707"/>
                </a:solidFill>
                <a:latin typeface="Tahoma"/>
                <a:cs typeface="Tahoma"/>
              </a:rPr>
              <a:t>use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45" dirty="0">
                <a:solidFill>
                  <a:srgbClr val="070707"/>
                </a:solidFill>
                <a:latin typeface="Tahoma"/>
                <a:cs typeface="Tahoma"/>
              </a:rPr>
              <a:t>for</a:t>
            </a:r>
            <a:r>
              <a:rPr sz="3900" spc="-2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00" dirty="0">
                <a:solidFill>
                  <a:srgbClr val="070707"/>
                </a:solidFill>
                <a:latin typeface="Tahoma"/>
                <a:cs typeface="Tahoma"/>
              </a:rPr>
              <a:t>loop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90" dirty="0">
                <a:solidFill>
                  <a:srgbClr val="070707"/>
                </a:solidFill>
                <a:latin typeface="Tahoma"/>
                <a:cs typeface="Tahoma"/>
              </a:rPr>
              <a:t>and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25" dirty="0">
                <a:solidFill>
                  <a:srgbClr val="070707"/>
                </a:solidFill>
                <a:latin typeface="Tahoma"/>
                <a:cs typeface="Tahoma"/>
              </a:rPr>
              <a:t>edit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75" dirty="0">
                <a:solidFill>
                  <a:srgbClr val="070707"/>
                </a:solidFill>
                <a:latin typeface="Tahoma"/>
                <a:cs typeface="Tahoma"/>
              </a:rPr>
              <a:t>the</a:t>
            </a:r>
            <a:r>
              <a:rPr sz="3900" spc="-250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14" dirty="0">
                <a:solidFill>
                  <a:srgbClr val="070707"/>
                </a:solidFill>
                <a:latin typeface="Tahoma"/>
                <a:cs typeface="Tahoma"/>
              </a:rPr>
              <a:t>position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55" dirty="0">
                <a:solidFill>
                  <a:srgbClr val="070707"/>
                </a:solidFill>
                <a:latin typeface="Tahoma"/>
                <a:cs typeface="Tahoma"/>
              </a:rPr>
              <a:t>of</a:t>
            </a:r>
            <a:r>
              <a:rPr sz="3900" spc="-2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229" dirty="0">
                <a:solidFill>
                  <a:srgbClr val="070707"/>
                </a:solidFill>
                <a:latin typeface="Tahoma"/>
                <a:cs typeface="Tahoma"/>
              </a:rPr>
              <a:t>moving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95" dirty="0">
                <a:solidFill>
                  <a:srgbClr val="070707"/>
                </a:solidFill>
                <a:latin typeface="Tahoma"/>
                <a:cs typeface="Tahoma"/>
              </a:rPr>
              <a:t>car</a:t>
            </a:r>
            <a:r>
              <a:rPr sz="3900" spc="-2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45" dirty="0">
                <a:solidFill>
                  <a:srgbClr val="070707"/>
                </a:solidFill>
                <a:latin typeface="Tahoma"/>
                <a:cs typeface="Tahoma"/>
              </a:rPr>
              <a:t>to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260" dirty="0">
                <a:solidFill>
                  <a:srgbClr val="070707"/>
                </a:solidFill>
                <a:latin typeface="Tahoma"/>
                <a:cs typeface="Tahoma"/>
              </a:rPr>
              <a:t>get</a:t>
            </a:r>
            <a:r>
              <a:rPr sz="3900" spc="-24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175" dirty="0">
                <a:solidFill>
                  <a:srgbClr val="070707"/>
                </a:solidFill>
                <a:latin typeface="Tahoma"/>
                <a:cs typeface="Tahoma"/>
              </a:rPr>
              <a:t>the </a:t>
            </a:r>
            <a:r>
              <a:rPr sz="3900" spc="-1205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350" dirty="0">
                <a:solidFill>
                  <a:srgbClr val="070707"/>
                </a:solidFill>
                <a:latin typeface="Tahoma"/>
                <a:cs typeface="Tahoma"/>
              </a:rPr>
              <a:t>m</a:t>
            </a:r>
            <a:r>
              <a:rPr sz="3900" spc="-165" dirty="0">
                <a:solidFill>
                  <a:srgbClr val="070707"/>
                </a:solidFill>
                <a:latin typeface="Tahoma"/>
                <a:cs typeface="Tahoma"/>
              </a:rPr>
              <a:t>o</a:t>
            </a:r>
            <a:r>
              <a:rPr sz="3900" spc="-305" dirty="0">
                <a:solidFill>
                  <a:srgbClr val="070707"/>
                </a:solidFill>
                <a:latin typeface="Tahoma"/>
                <a:cs typeface="Tahoma"/>
              </a:rPr>
              <a:t>v</a:t>
            </a:r>
            <a:r>
              <a:rPr sz="3900" spc="-215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3900" spc="-254" dirty="0">
                <a:solidFill>
                  <a:srgbClr val="070707"/>
                </a:solidFill>
                <a:latin typeface="Tahoma"/>
                <a:cs typeface="Tahoma"/>
              </a:rPr>
              <a:t> </a:t>
            </a:r>
            <a:r>
              <a:rPr sz="3900" spc="-220" dirty="0">
                <a:solidFill>
                  <a:srgbClr val="070707"/>
                </a:solidFill>
                <a:latin typeface="Tahoma"/>
                <a:cs typeface="Tahoma"/>
              </a:rPr>
              <a:t>e</a:t>
            </a:r>
            <a:r>
              <a:rPr sz="3900" spc="-145" dirty="0">
                <a:solidFill>
                  <a:srgbClr val="070707"/>
                </a:solidFill>
                <a:latin typeface="Tahoma"/>
                <a:cs typeface="Tahoma"/>
              </a:rPr>
              <a:t>ff</a:t>
            </a:r>
            <a:r>
              <a:rPr sz="3900" spc="-220" dirty="0">
                <a:solidFill>
                  <a:srgbClr val="070707"/>
                </a:solidFill>
                <a:latin typeface="Tahoma"/>
                <a:cs typeface="Tahoma"/>
              </a:rPr>
              <a:t>ec</a:t>
            </a:r>
            <a:r>
              <a:rPr sz="3900" spc="-135" dirty="0">
                <a:solidFill>
                  <a:srgbClr val="070707"/>
                </a:solidFill>
                <a:latin typeface="Tahoma"/>
                <a:cs typeface="Tahoma"/>
              </a:rPr>
              <a:t>t</a:t>
            </a:r>
            <a:r>
              <a:rPr sz="3900" spc="-430" dirty="0">
                <a:solidFill>
                  <a:srgbClr val="070707"/>
                </a:solidFill>
                <a:latin typeface="Tahoma"/>
                <a:cs typeface="Tahoma"/>
              </a:rPr>
              <a:t>.</a:t>
            </a:r>
            <a:endParaRPr sz="3900" dirty="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 rot="9429047">
            <a:off x="14079103" y="-211059"/>
            <a:ext cx="3754556" cy="5588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5237" y="513413"/>
            <a:ext cx="16459200" cy="9700895"/>
            <a:chOff x="805237" y="513413"/>
            <a:chExt cx="16459200" cy="9700895"/>
          </a:xfrm>
        </p:grpSpPr>
        <p:sp>
          <p:nvSpPr>
            <p:cNvPr id="3" name="object 3"/>
            <p:cNvSpPr/>
            <p:nvPr/>
          </p:nvSpPr>
          <p:spPr>
            <a:xfrm>
              <a:off x="1588313" y="1275153"/>
              <a:ext cx="15636875" cy="7944484"/>
            </a:xfrm>
            <a:custGeom>
              <a:avLst/>
              <a:gdLst/>
              <a:ahLst/>
              <a:cxnLst/>
              <a:rect l="l" t="t" r="r" b="b"/>
              <a:pathLst>
                <a:path w="15636875" h="7944484">
                  <a:moveTo>
                    <a:pt x="15636672" y="7944121"/>
                  </a:moveTo>
                  <a:lnTo>
                    <a:pt x="0" y="7920816"/>
                  </a:lnTo>
                  <a:lnTo>
                    <a:pt x="0" y="2795682"/>
                  </a:lnTo>
                  <a:lnTo>
                    <a:pt x="54422" y="58263"/>
                  </a:lnTo>
                  <a:lnTo>
                    <a:pt x="7791259" y="0"/>
                  </a:lnTo>
                  <a:lnTo>
                    <a:pt x="15578362" y="15536"/>
                  </a:lnTo>
                  <a:lnTo>
                    <a:pt x="15636672" y="7944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57173" y="1224659"/>
              <a:ext cx="15706725" cy="8013700"/>
            </a:xfrm>
            <a:custGeom>
              <a:avLst/>
              <a:gdLst/>
              <a:ahLst/>
              <a:cxnLst/>
              <a:rect l="l" t="t" r="r" b="b"/>
              <a:pathLst>
                <a:path w="15706725" h="8013700">
                  <a:moveTo>
                    <a:pt x="13442962" y="12699"/>
                  </a:moveTo>
                  <a:lnTo>
                    <a:pt x="9761804" y="12699"/>
                  </a:lnTo>
                  <a:lnTo>
                    <a:pt x="9859586" y="0"/>
                  </a:lnTo>
                  <a:lnTo>
                    <a:pt x="13289639" y="0"/>
                  </a:lnTo>
                  <a:lnTo>
                    <a:pt x="13442962" y="12699"/>
                  </a:lnTo>
                  <a:close/>
                </a:path>
                <a:path w="15706725" h="8013700">
                  <a:moveTo>
                    <a:pt x="14512545" y="25399"/>
                  </a:moveTo>
                  <a:lnTo>
                    <a:pt x="3480206" y="25399"/>
                  </a:lnTo>
                  <a:lnTo>
                    <a:pt x="5517762" y="12699"/>
                  </a:lnTo>
                  <a:lnTo>
                    <a:pt x="14461724" y="12699"/>
                  </a:lnTo>
                  <a:lnTo>
                    <a:pt x="14512545" y="25399"/>
                  </a:lnTo>
                  <a:close/>
                </a:path>
                <a:path w="15706725" h="8013700">
                  <a:moveTo>
                    <a:pt x="14969938" y="38099"/>
                  </a:moveTo>
                  <a:lnTo>
                    <a:pt x="2179639" y="38099"/>
                  </a:lnTo>
                  <a:lnTo>
                    <a:pt x="2231176" y="25399"/>
                  </a:lnTo>
                  <a:lnTo>
                    <a:pt x="14919117" y="25399"/>
                  </a:lnTo>
                  <a:lnTo>
                    <a:pt x="14969938" y="38099"/>
                  </a:lnTo>
                  <a:close/>
                </a:path>
                <a:path w="15706725" h="8013700">
                  <a:moveTo>
                    <a:pt x="15526832" y="50799"/>
                  </a:moveTo>
                  <a:lnTo>
                    <a:pt x="1661196" y="50799"/>
                  </a:lnTo>
                  <a:lnTo>
                    <a:pt x="1819487" y="38099"/>
                  </a:lnTo>
                  <a:lnTo>
                    <a:pt x="15482220" y="38099"/>
                  </a:lnTo>
                  <a:lnTo>
                    <a:pt x="15526832" y="50799"/>
                  </a:lnTo>
                  <a:close/>
                </a:path>
                <a:path w="15706725" h="8013700">
                  <a:moveTo>
                    <a:pt x="15706724" y="7962899"/>
                  </a:moveTo>
                  <a:lnTo>
                    <a:pt x="15640600" y="7962899"/>
                  </a:lnTo>
                  <a:lnTo>
                    <a:pt x="15643455" y="7924799"/>
                  </a:lnTo>
                  <a:lnTo>
                    <a:pt x="15645946" y="7899399"/>
                  </a:lnTo>
                  <a:lnTo>
                    <a:pt x="15647707" y="7861299"/>
                  </a:lnTo>
                  <a:lnTo>
                    <a:pt x="15648376" y="7835899"/>
                  </a:lnTo>
                  <a:lnTo>
                    <a:pt x="15646074" y="7632699"/>
                  </a:lnTo>
                  <a:lnTo>
                    <a:pt x="15644982" y="7531099"/>
                  </a:lnTo>
                  <a:lnTo>
                    <a:pt x="15643840" y="7416799"/>
                  </a:lnTo>
                  <a:lnTo>
                    <a:pt x="15642925" y="7315199"/>
                  </a:lnTo>
                  <a:lnTo>
                    <a:pt x="15642218" y="7226299"/>
                  </a:lnTo>
                  <a:lnTo>
                    <a:pt x="15641862" y="7175499"/>
                  </a:lnTo>
                  <a:lnTo>
                    <a:pt x="15641269" y="7073899"/>
                  </a:lnTo>
                  <a:lnTo>
                    <a:pt x="15640989" y="7010399"/>
                  </a:lnTo>
                  <a:lnTo>
                    <a:pt x="15640850" y="6972299"/>
                  </a:lnTo>
                  <a:lnTo>
                    <a:pt x="15640747" y="6934199"/>
                  </a:lnTo>
                  <a:lnTo>
                    <a:pt x="15640666" y="6807199"/>
                  </a:lnTo>
                  <a:lnTo>
                    <a:pt x="15640862" y="6769099"/>
                  </a:lnTo>
                  <a:lnTo>
                    <a:pt x="15641539" y="6718299"/>
                  </a:lnTo>
                  <a:lnTo>
                    <a:pt x="15642472" y="6654799"/>
                  </a:lnTo>
                  <a:lnTo>
                    <a:pt x="15643501" y="6603999"/>
                  </a:lnTo>
                  <a:lnTo>
                    <a:pt x="15644467" y="6553199"/>
                  </a:lnTo>
                  <a:lnTo>
                    <a:pt x="15645208" y="6502399"/>
                  </a:lnTo>
                  <a:lnTo>
                    <a:pt x="15645565" y="6451599"/>
                  </a:lnTo>
                  <a:lnTo>
                    <a:pt x="15645378" y="6400799"/>
                  </a:lnTo>
                  <a:lnTo>
                    <a:pt x="15644488" y="6337299"/>
                  </a:lnTo>
                  <a:lnTo>
                    <a:pt x="15644349" y="6299199"/>
                  </a:lnTo>
                  <a:lnTo>
                    <a:pt x="15643955" y="6248399"/>
                  </a:lnTo>
                  <a:lnTo>
                    <a:pt x="15643336" y="6197599"/>
                  </a:lnTo>
                  <a:lnTo>
                    <a:pt x="15642525" y="6146799"/>
                  </a:lnTo>
                  <a:lnTo>
                    <a:pt x="15641555" y="6095999"/>
                  </a:lnTo>
                  <a:lnTo>
                    <a:pt x="15640456" y="6045199"/>
                  </a:lnTo>
                  <a:lnTo>
                    <a:pt x="15639262" y="5994399"/>
                  </a:lnTo>
                  <a:lnTo>
                    <a:pt x="15638003" y="5943599"/>
                  </a:lnTo>
                  <a:lnTo>
                    <a:pt x="15636713" y="5892799"/>
                  </a:lnTo>
                  <a:lnTo>
                    <a:pt x="15636245" y="5892799"/>
                  </a:lnTo>
                  <a:lnTo>
                    <a:pt x="15634777" y="5854699"/>
                  </a:lnTo>
                  <a:lnTo>
                    <a:pt x="15634267" y="5829299"/>
                  </a:lnTo>
                  <a:lnTo>
                    <a:pt x="15633747" y="5816599"/>
                  </a:lnTo>
                  <a:lnTo>
                    <a:pt x="15632132" y="5740399"/>
                  </a:lnTo>
                  <a:lnTo>
                    <a:pt x="15631575" y="5702299"/>
                  </a:lnTo>
                  <a:lnTo>
                    <a:pt x="15631011" y="5676899"/>
                  </a:lnTo>
                  <a:lnTo>
                    <a:pt x="15630439" y="5638799"/>
                  </a:lnTo>
                  <a:lnTo>
                    <a:pt x="15629271" y="5575299"/>
                  </a:lnTo>
                  <a:lnTo>
                    <a:pt x="15628076" y="5486399"/>
                  </a:lnTo>
                  <a:lnTo>
                    <a:pt x="15625612" y="5308599"/>
                  </a:lnTo>
                  <a:lnTo>
                    <a:pt x="15624348" y="5206999"/>
                  </a:lnTo>
                  <a:lnTo>
                    <a:pt x="15622419" y="5041899"/>
                  </a:lnTo>
                  <a:lnTo>
                    <a:pt x="15620459" y="4876799"/>
                  </a:lnTo>
                  <a:lnTo>
                    <a:pt x="15615810" y="4432299"/>
                  </a:lnTo>
                  <a:lnTo>
                    <a:pt x="15613021" y="4140199"/>
                  </a:lnTo>
                  <a:lnTo>
                    <a:pt x="15609825" y="3797299"/>
                  </a:lnTo>
                  <a:lnTo>
                    <a:pt x="15605933" y="3365499"/>
                  </a:lnTo>
                  <a:lnTo>
                    <a:pt x="15601598" y="2857499"/>
                  </a:lnTo>
                  <a:lnTo>
                    <a:pt x="15597048" y="2298699"/>
                  </a:lnTo>
                  <a:lnTo>
                    <a:pt x="15592639" y="1727199"/>
                  </a:lnTo>
                  <a:lnTo>
                    <a:pt x="15586973" y="927099"/>
                  </a:lnTo>
                  <a:lnTo>
                    <a:pt x="15586410" y="825499"/>
                  </a:lnTo>
                  <a:lnTo>
                    <a:pt x="15586178" y="761999"/>
                  </a:lnTo>
                  <a:lnTo>
                    <a:pt x="15567095" y="292099"/>
                  </a:lnTo>
                  <a:lnTo>
                    <a:pt x="15562854" y="190499"/>
                  </a:lnTo>
                  <a:lnTo>
                    <a:pt x="15558289" y="152399"/>
                  </a:lnTo>
                  <a:lnTo>
                    <a:pt x="15543827" y="139699"/>
                  </a:lnTo>
                  <a:lnTo>
                    <a:pt x="15509573" y="126999"/>
                  </a:lnTo>
                  <a:lnTo>
                    <a:pt x="15396839" y="126999"/>
                  </a:lnTo>
                  <a:lnTo>
                    <a:pt x="15373589" y="114299"/>
                  </a:lnTo>
                  <a:lnTo>
                    <a:pt x="15245990" y="114299"/>
                  </a:lnTo>
                  <a:lnTo>
                    <a:pt x="15039960" y="101599"/>
                  </a:lnTo>
                  <a:lnTo>
                    <a:pt x="14780916" y="101599"/>
                  </a:lnTo>
                  <a:lnTo>
                    <a:pt x="14729157" y="88899"/>
                  </a:lnTo>
                  <a:lnTo>
                    <a:pt x="14217865" y="88899"/>
                  </a:lnTo>
                  <a:lnTo>
                    <a:pt x="14116072" y="76199"/>
                  </a:lnTo>
                  <a:lnTo>
                    <a:pt x="13350071" y="76199"/>
                  </a:lnTo>
                  <a:lnTo>
                    <a:pt x="12583683" y="63499"/>
                  </a:lnTo>
                  <a:lnTo>
                    <a:pt x="1190944" y="63499"/>
                  </a:lnTo>
                  <a:lnTo>
                    <a:pt x="1343352" y="50799"/>
                  </a:lnTo>
                  <a:lnTo>
                    <a:pt x="15586194" y="50799"/>
                  </a:lnTo>
                  <a:lnTo>
                    <a:pt x="15609502" y="63499"/>
                  </a:lnTo>
                  <a:lnTo>
                    <a:pt x="15611810" y="88899"/>
                  </a:lnTo>
                  <a:lnTo>
                    <a:pt x="15614968" y="139699"/>
                  </a:lnTo>
                  <a:lnTo>
                    <a:pt x="15617276" y="165099"/>
                  </a:lnTo>
                  <a:lnTo>
                    <a:pt x="15619500" y="203199"/>
                  </a:lnTo>
                  <a:lnTo>
                    <a:pt x="15621537" y="253999"/>
                  </a:lnTo>
                  <a:lnTo>
                    <a:pt x="15623434" y="304799"/>
                  </a:lnTo>
                  <a:lnTo>
                    <a:pt x="15625238" y="342899"/>
                  </a:lnTo>
                  <a:lnTo>
                    <a:pt x="15628752" y="444499"/>
                  </a:lnTo>
                  <a:lnTo>
                    <a:pt x="15630556" y="495299"/>
                  </a:lnTo>
                  <a:lnTo>
                    <a:pt x="15632453" y="546099"/>
                  </a:lnTo>
                  <a:lnTo>
                    <a:pt x="15634489" y="596899"/>
                  </a:lnTo>
                  <a:lnTo>
                    <a:pt x="15636713" y="647699"/>
                  </a:lnTo>
                  <a:lnTo>
                    <a:pt x="15636986" y="711199"/>
                  </a:lnTo>
                  <a:lnTo>
                    <a:pt x="15637779" y="838199"/>
                  </a:lnTo>
                  <a:lnTo>
                    <a:pt x="15640377" y="1181099"/>
                  </a:lnTo>
                  <a:lnTo>
                    <a:pt x="15642860" y="1498599"/>
                  </a:lnTo>
                  <a:lnTo>
                    <a:pt x="15646945" y="1981199"/>
                  </a:lnTo>
                  <a:lnTo>
                    <a:pt x="15651251" y="2463799"/>
                  </a:lnTo>
                  <a:lnTo>
                    <a:pt x="15658579" y="3238499"/>
                  </a:lnTo>
                  <a:lnTo>
                    <a:pt x="15665197" y="3886199"/>
                  </a:lnTo>
                  <a:lnTo>
                    <a:pt x="15668221" y="4165599"/>
                  </a:lnTo>
                  <a:lnTo>
                    <a:pt x="15670505" y="4356099"/>
                  </a:lnTo>
                  <a:lnTo>
                    <a:pt x="15672791" y="4559299"/>
                  </a:lnTo>
                  <a:lnTo>
                    <a:pt x="15675071" y="4737099"/>
                  </a:lnTo>
                  <a:lnTo>
                    <a:pt x="15676583" y="4864099"/>
                  </a:lnTo>
                  <a:lnTo>
                    <a:pt x="15678087" y="4978399"/>
                  </a:lnTo>
                  <a:lnTo>
                    <a:pt x="15681055" y="5181599"/>
                  </a:lnTo>
                  <a:lnTo>
                    <a:pt x="15682515" y="5283199"/>
                  </a:lnTo>
                  <a:lnTo>
                    <a:pt x="15685372" y="5460999"/>
                  </a:lnTo>
                  <a:lnTo>
                    <a:pt x="15686764" y="5537199"/>
                  </a:lnTo>
                  <a:lnTo>
                    <a:pt x="15687450" y="5562599"/>
                  </a:lnTo>
                  <a:lnTo>
                    <a:pt x="15688800" y="5638799"/>
                  </a:lnTo>
                  <a:lnTo>
                    <a:pt x="15690765" y="5714999"/>
                  </a:lnTo>
                  <a:lnTo>
                    <a:pt x="15691403" y="5740399"/>
                  </a:lnTo>
                  <a:lnTo>
                    <a:pt x="15692031" y="5753099"/>
                  </a:lnTo>
                  <a:lnTo>
                    <a:pt x="15692650" y="5778499"/>
                  </a:lnTo>
                  <a:lnTo>
                    <a:pt x="15694445" y="5816599"/>
                  </a:lnTo>
                  <a:lnTo>
                    <a:pt x="15695023" y="5829299"/>
                  </a:lnTo>
                  <a:lnTo>
                    <a:pt x="15697592" y="5880099"/>
                  </a:lnTo>
                  <a:lnTo>
                    <a:pt x="15699767" y="5930899"/>
                  </a:lnTo>
                  <a:lnTo>
                    <a:pt x="15701573" y="5981699"/>
                  </a:lnTo>
                  <a:lnTo>
                    <a:pt x="15703040" y="6032499"/>
                  </a:lnTo>
                  <a:lnTo>
                    <a:pt x="15704194" y="6083299"/>
                  </a:lnTo>
                  <a:lnTo>
                    <a:pt x="15705064" y="6134099"/>
                  </a:lnTo>
                  <a:lnTo>
                    <a:pt x="15705677" y="6184899"/>
                  </a:lnTo>
                  <a:lnTo>
                    <a:pt x="15706060" y="6235699"/>
                  </a:lnTo>
                  <a:lnTo>
                    <a:pt x="15706152" y="6261099"/>
                  </a:lnTo>
                  <a:lnTo>
                    <a:pt x="15706062" y="6400799"/>
                  </a:lnTo>
                  <a:lnTo>
                    <a:pt x="15705857" y="6451599"/>
                  </a:lnTo>
                  <a:lnTo>
                    <a:pt x="15705306" y="6527799"/>
                  </a:lnTo>
                  <a:lnTo>
                    <a:pt x="15705101" y="6553199"/>
                  </a:lnTo>
                  <a:lnTo>
                    <a:pt x="15703771" y="6705599"/>
                  </a:lnTo>
                  <a:lnTo>
                    <a:pt x="15703387" y="6756399"/>
                  </a:lnTo>
                  <a:lnTo>
                    <a:pt x="15703078" y="6807199"/>
                  </a:lnTo>
                  <a:lnTo>
                    <a:pt x="15702975" y="6832599"/>
                  </a:lnTo>
                  <a:lnTo>
                    <a:pt x="15702854" y="6870699"/>
                  </a:lnTo>
                  <a:lnTo>
                    <a:pt x="15702978" y="7035799"/>
                  </a:lnTo>
                  <a:lnTo>
                    <a:pt x="15703160" y="7086599"/>
                  </a:lnTo>
                  <a:lnTo>
                    <a:pt x="15703402" y="7137399"/>
                  </a:lnTo>
                  <a:lnTo>
                    <a:pt x="15703698" y="7188199"/>
                  </a:lnTo>
                  <a:lnTo>
                    <a:pt x="15704333" y="7277099"/>
                  </a:lnTo>
                  <a:lnTo>
                    <a:pt x="15705227" y="7378699"/>
                  </a:lnTo>
                  <a:lnTo>
                    <a:pt x="15705730" y="7429499"/>
                  </a:lnTo>
                  <a:lnTo>
                    <a:pt x="15706724" y="7518399"/>
                  </a:lnTo>
                  <a:lnTo>
                    <a:pt x="15706724" y="7962899"/>
                  </a:lnTo>
                  <a:close/>
                </a:path>
                <a:path w="15706725" h="8013700">
                  <a:moveTo>
                    <a:pt x="9418915" y="76199"/>
                  </a:moveTo>
                  <a:lnTo>
                    <a:pt x="790292" y="76199"/>
                  </a:lnTo>
                  <a:lnTo>
                    <a:pt x="840021" y="63499"/>
                  </a:lnTo>
                  <a:lnTo>
                    <a:pt x="9801046" y="63499"/>
                  </a:lnTo>
                  <a:lnTo>
                    <a:pt x="9418915" y="76199"/>
                  </a:lnTo>
                  <a:close/>
                </a:path>
                <a:path w="15706725" h="8013700">
                  <a:moveTo>
                    <a:pt x="2874922" y="88899"/>
                  </a:moveTo>
                  <a:lnTo>
                    <a:pt x="394323" y="88899"/>
                  </a:lnTo>
                  <a:lnTo>
                    <a:pt x="443723" y="76199"/>
                  </a:lnTo>
                  <a:lnTo>
                    <a:pt x="2925235" y="76199"/>
                  </a:lnTo>
                  <a:lnTo>
                    <a:pt x="2874922" y="88899"/>
                  </a:lnTo>
                  <a:close/>
                </a:path>
                <a:path w="15706725" h="8013700">
                  <a:moveTo>
                    <a:pt x="4016728" y="88899"/>
                  </a:moveTo>
                  <a:lnTo>
                    <a:pt x="3679935" y="88899"/>
                  </a:lnTo>
                  <a:lnTo>
                    <a:pt x="3428368" y="76199"/>
                  </a:lnTo>
                  <a:lnTo>
                    <a:pt x="6108631" y="76199"/>
                  </a:lnTo>
                  <a:lnTo>
                    <a:pt x="4016728" y="88899"/>
                  </a:lnTo>
                  <a:close/>
                </a:path>
                <a:path w="15706725" h="8013700">
                  <a:moveTo>
                    <a:pt x="2269015" y="101599"/>
                  </a:moveTo>
                  <a:lnTo>
                    <a:pt x="145093" y="101599"/>
                  </a:lnTo>
                  <a:lnTo>
                    <a:pt x="193316" y="88899"/>
                  </a:lnTo>
                  <a:lnTo>
                    <a:pt x="2321475" y="88899"/>
                  </a:lnTo>
                  <a:lnTo>
                    <a:pt x="2269015" y="101599"/>
                  </a:lnTo>
                  <a:close/>
                </a:path>
                <a:path w="15706725" h="8013700">
                  <a:moveTo>
                    <a:pt x="1604915" y="114299"/>
                  </a:moveTo>
                  <a:lnTo>
                    <a:pt x="38913" y="114299"/>
                  </a:lnTo>
                  <a:lnTo>
                    <a:pt x="104136" y="101599"/>
                  </a:lnTo>
                  <a:lnTo>
                    <a:pt x="1806788" y="101599"/>
                  </a:lnTo>
                  <a:lnTo>
                    <a:pt x="1604915" y="114299"/>
                  </a:lnTo>
                  <a:close/>
                </a:path>
                <a:path w="15706725" h="8013700">
                  <a:moveTo>
                    <a:pt x="15706724" y="8013699"/>
                  </a:moveTo>
                  <a:lnTo>
                    <a:pt x="13344986" y="8013699"/>
                  </a:lnTo>
                  <a:lnTo>
                    <a:pt x="13294246" y="8000999"/>
                  </a:lnTo>
                  <a:lnTo>
                    <a:pt x="11930509" y="8000999"/>
                  </a:lnTo>
                  <a:lnTo>
                    <a:pt x="11879895" y="7988299"/>
                  </a:lnTo>
                  <a:lnTo>
                    <a:pt x="11676703" y="7988299"/>
                  </a:lnTo>
                  <a:lnTo>
                    <a:pt x="11018056" y="7975599"/>
                  </a:lnTo>
                  <a:lnTo>
                    <a:pt x="28648" y="7975599"/>
                  </a:lnTo>
                  <a:lnTo>
                    <a:pt x="16075" y="7962899"/>
                  </a:lnTo>
                  <a:lnTo>
                    <a:pt x="10062" y="7950199"/>
                  </a:lnTo>
                  <a:lnTo>
                    <a:pt x="11702" y="7924799"/>
                  </a:lnTo>
                  <a:lnTo>
                    <a:pt x="20175" y="7886699"/>
                  </a:lnTo>
                  <a:lnTo>
                    <a:pt x="25551" y="7848599"/>
                  </a:lnTo>
                  <a:lnTo>
                    <a:pt x="28375" y="7797799"/>
                  </a:lnTo>
                  <a:lnTo>
                    <a:pt x="29195" y="7746999"/>
                  </a:lnTo>
                  <a:lnTo>
                    <a:pt x="28557" y="7696199"/>
                  </a:lnTo>
                  <a:lnTo>
                    <a:pt x="27009" y="7632699"/>
                  </a:lnTo>
                  <a:lnTo>
                    <a:pt x="25095" y="7581899"/>
                  </a:lnTo>
                  <a:lnTo>
                    <a:pt x="23364" y="7518399"/>
                  </a:lnTo>
                  <a:lnTo>
                    <a:pt x="22689" y="7467599"/>
                  </a:lnTo>
                  <a:lnTo>
                    <a:pt x="21905" y="7416799"/>
                  </a:lnTo>
                  <a:lnTo>
                    <a:pt x="21033" y="7365999"/>
                  </a:lnTo>
                  <a:lnTo>
                    <a:pt x="20093" y="7315199"/>
                  </a:lnTo>
                  <a:lnTo>
                    <a:pt x="19105" y="7264399"/>
                  </a:lnTo>
                  <a:lnTo>
                    <a:pt x="16060" y="7111999"/>
                  </a:lnTo>
                  <a:lnTo>
                    <a:pt x="15086" y="7061199"/>
                  </a:lnTo>
                  <a:lnTo>
                    <a:pt x="14166" y="7010399"/>
                  </a:lnTo>
                  <a:lnTo>
                    <a:pt x="13321" y="6959599"/>
                  </a:lnTo>
                  <a:lnTo>
                    <a:pt x="12571" y="6908799"/>
                  </a:lnTo>
                  <a:lnTo>
                    <a:pt x="11937" y="6857999"/>
                  </a:lnTo>
                  <a:lnTo>
                    <a:pt x="11439" y="6807199"/>
                  </a:lnTo>
                  <a:lnTo>
                    <a:pt x="11097" y="6756399"/>
                  </a:lnTo>
                  <a:lnTo>
                    <a:pt x="10964" y="6654799"/>
                  </a:lnTo>
                  <a:lnTo>
                    <a:pt x="11214" y="6603999"/>
                  </a:lnTo>
                  <a:lnTo>
                    <a:pt x="11702" y="6553199"/>
                  </a:lnTo>
                  <a:lnTo>
                    <a:pt x="11286" y="6527799"/>
                  </a:lnTo>
                  <a:lnTo>
                    <a:pt x="10417" y="6451599"/>
                  </a:lnTo>
                  <a:lnTo>
                    <a:pt x="9868" y="6388099"/>
                  </a:lnTo>
                  <a:lnTo>
                    <a:pt x="9100" y="6286499"/>
                  </a:lnTo>
                  <a:lnTo>
                    <a:pt x="7860" y="6095999"/>
                  </a:lnTo>
                  <a:lnTo>
                    <a:pt x="6906" y="5918199"/>
                  </a:lnTo>
                  <a:lnTo>
                    <a:pt x="5792" y="5676899"/>
                  </a:lnTo>
                  <a:lnTo>
                    <a:pt x="4799" y="5448299"/>
                  </a:lnTo>
                  <a:lnTo>
                    <a:pt x="3693" y="5143499"/>
                  </a:lnTo>
                  <a:lnTo>
                    <a:pt x="2662" y="4825999"/>
                  </a:lnTo>
                  <a:lnTo>
                    <a:pt x="1730" y="4495799"/>
                  </a:lnTo>
                  <a:lnTo>
                    <a:pt x="921" y="4140199"/>
                  </a:lnTo>
                  <a:lnTo>
                    <a:pt x="379" y="3860799"/>
                  </a:lnTo>
                  <a:lnTo>
                    <a:pt x="0" y="3619499"/>
                  </a:lnTo>
                  <a:lnTo>
                    <a:pt x="0" y="2070099"/>
                  </a:lnTo>
                  <a:lnTo>
                    <a:pt x="360" y="1904999"/>
                  </a:lnTo>
                  <a:lnTo>
                    <a:pt x="681" y="1790699"/>
                  </a:lnTo>
                  <a:lnTo>
                    <a:pt x="1533" y="1562099"/>
                  </a:lnTo>
                  <a:lnTo>
                    <a:pt x="1949" y="1473199"/>
                  </a:lnTo>
                  <a:lnTo>
                    <a:pt x="3064" y="1282699"/>
                  </a:lnTo>
                  <a:lnTo>
                    <a:pt x="3706" y="1206499"/>
                  </a:lnTo>
                  <a:lnTo>
                    <a:pt x="4050" y="1155699"/>
                  </a:lnTo>
                  <a:lnTo>
                    <a:pt x="4782" y="1079499"/>
                  </a:lnTo>
                  <a:lnTo>
                    <a:pt x="5170" y="1054099"/>
                  </a:lnTo>
                  <a:lnTo>
                    <a:pt x="5994" y="977899"/>
                  </a:lnTo>
                  <a:lnTo>
                    <a:pt x="6882" y="927099"/>
                  </a:lnTo>
                  <a:lnTo>
                    <a:pt x="7350" y="888999"/>
                  </a:lnTo>
                  <a:lnTo>
                    <a:pt x="8336" y="838199"/>
                  </a:lnTo>
                  <a:lnTo>
                    <a:pt x="8854" y="825499"/>
                  </a:lnTo>
                  <a:lnTo>
                    <a:pt x="9389" y="800099"/>
                  </a:lnTo>
                  <a:lnTo>
                    <a:pt x="10510" y="774699"/>
                  </a:lnTo>
                  <a:lnTo>
                    <a:pt x="11097" y="749299"/>
                  </a:lnTo>
                  <a:lnTo>
                    <a:pt x="11702" y="736599"/>
                  </a:lnTo>
                  <a:lnTo>
                    <a:pt x="13226" y="698499"/>
                  </a:lnTo>
                  <a:lnTo>
                    <a:pt x="13630" y="647699"/>
                  </a:lnTo>
                  <a:lnTo>
                    <a:pt x="13661" y="596899"/>
                  </a:lnTo>
                  <a:lnTo>
                    <a:pt x="14066" y="546099"/>
                  </a:lnTo>
                  <a:lnTo>
                    <a:pt x="15590" y="495299"/>
                  </a:lnTo>
                  <a:lnTo>
                    <a:pt x="17471" y="444499"/>
                  </a:lnTo>
                  <a:lnTo>
                    <a:pt x="19692" y="380999"/>
                  </a:lnTo>
                  <a:lnTo>
                    <a:pt x="22118" y="330199"/>
                  </a:lnTo>
                  <a:lnTo>
                    <a:pt x="24611" y="279399"/>
                  </a:lnTo>
                  <a:lnTo>
                    <a:pt x="27036" y="228599"/>
                  </a:lnTo>
                  <a:lnTo>
                    <a:pt x="29257" y="177799"/>
                  </a:lnTo>
                  <a:lnTo>
                    <a:pt x="31139" y="126999"/>
                  </a:lnTo>
                  <a:lnTo>
                    <a:pt x="35026" y="114299"/>
                  </a:lnTo>
                  <a:lnTo>
                    <a:pt x="1092953" y="114299"/>
                  </a:lnTo>
                  <a:lnTo>
                    <a:pt x="990604" y="126999"/>
                  </a:lnTo>
                  <a:lnTo>
                    <a:pt x="685730" y="126999"/>
                  </a:lnTo>
                  <a:lnTo>
                    <a:pt x="585042" y="139699"/>
                  </a:lnTo>
                  <a:lnTo>
                    <a:pt x="237581" y="139699"/>
                  </a:lnTo>
                  <a:lnTo>
                    <a:pt x="188679" y="152399"/>
                  </a:lnTo>
                  <a:lnTo>
                    <a:pt x="116235" y="152399"/>
                  </a:lnTo>
                  <a:lnTo>
                    <a:pt x="89449" y="215899"/>
                  </a:lnTo>
                  <a:lnTo>
                    <a:pt x="87998" y="253999"/>
                  </a:lnTo>
                  <a:lnTo>
                    <a:pt x="86887" y="304799"/>
                  </a:lnTo>
                  <a:lnTo>
                    <a:pt x="85981" y="355599"/>
                  </a:lnTo>
                  <a:lnTo>
                    <a:pt x="85142" y="393699"/>
                  </a:lnTo>
                  <a:lnTo>
                    <a:pt x="84235" y="444499"/>
                  </a:lnTo>
                  <a:lnTo>
                    <a:pt x="83125" y="495299"/>
                  </a:lnTo>
                  <a:lnTo>
                    <a:pt x="81674" y="546099"/>
                  </a:lnTo>
                  <a:lnTo>
                    <a:pt x="80523" y="596899"/>
                  </a:lnTo>
                  <a:lnTo>
                    <a:pt x="79215" y="634999"/>
                  </a:lnTo>
                  <a:lnTo>
                    <a:pt x="77784" y="685799"/>
                  </a:lnTo>
                  <a:lnTo>
                    <a:pt x="76265" y="736599"/>
                  </a:lnTo>
                  <a:lnTo>
                    <a:pt x="71534" y="888999"/>
                  </a:lnTo>
                  <a:lnTo>
                    <a:pt x="70015" y="939799"/>
                  </a:lnTo>
                  <a:lnTo>
                    <a:pt x="68584" y="990599"/>
                  </a:lnTo>
                  <a:lnTo>
                    <a:pt x="67275" y="1041399"/>
                  </a:lnTo>
                  <a:lnTo>
                    <a:pt x="66125" y="1079499"/>
                  </a:lnTo>
                  <a:lnTo>
                    <a:pt x="65250" y="1104899"/>
                  </a:lnTo>
                  <a:lnTo>
                    <a:pt x="64454" y="1130299"/>
                  </a:lnTo>
                  <a:lnTo>
                    <a:pt x="64085" y="1142999"/>
                  </a:lnTo>
                  <a:lnTo>
                    <a:pt x="63734" y="1168399"/>
                  </a:lnTo>
                  <a:lnTo>
                    <a:pt x="63403" y="1181099"/>
                  </a:lnTo>
                  <a:lnTo>
                    <a:pt x="62794" y="1231899"/>
                  </a:lnTo>
                  <a:lnTo>
                    <a:pt x="62516" y="1269999"/>
                  </a:lnTo>
                  <a:lnTo>
                    <a:pt x="62256" y="1295399"/>
                  </a:lnTo>
                  <a:lnTo>
                    <a:pt x="62013" y="1333499"/>
                  </a:lnTo>
                  <a:lnTo>
                    <a:pt x="61788" y="1358899"/>
                  </a:lnTo>
                  <a:lnTo>
                    <a:pt x="61579" y="1396999"/>
                  </a:lnTo>
                  <a:lnTo>
                    <a:pt x="60905" y="1562099"/>
                  </a:lnTo>
                  <a:lnTo>
                    <a:pt x="60662" y="1663699"/>
                  </a:lnTo>
                  <a:lnTo>
                    <a:pt x="60446" y="1790699"/>
                  </a:lnTo>
                  <a:lnTo>
                    <a:pt x="60328" y="1904999"/>
                  </a:lnTo>
                  <a:lnTo>
                    <a:pt x="60356" y="2298699"/>
                  </a:lnTo>
                  <a:lnTo>
                    <a:pt x="60510" y="2463799"/>
                  </a:lnTo>
                  <a:lnTo>
                    <a:pt x="60788" y="2666999"/>
                  </a:lnTo>
                  <a:lnTo>
                    <a:pt x="61159" y="2882899"/>
                  </a:lnTo>
                  <a:lnTo>
                    <a:pt x="61788" y="3162299"/>
                  </a:lnTo>
                  <a:lnTo>
                    <a:pt x="62555" y="3454399"/>
                  </a:lnTo>
                  <a:lnTo>
                    <a:pt x="63441" y="3746499"/>
                  </a:lnTo>
                  <a:lnTo>
                    <a:pt x="64431" y="4038599"/>
                  </a:lnTo>
                  <a:lnTo>
                    <a:pt x="65788" y="4394199"/>
                  </a:lnTo>
                  <a:lnTo>
                    <a:pt x="67247" y="4737099"/>
                  </a:lnTo>
                  <a:lnTo>
                    <a:pt x="68466" y="5003799"/>
                  </a:lnTo>
                  <a:lnTo>
                    <a:pt x="69713" y="5245099"/>
                  </a:lnTo>
                  <a:lnTo>
                    <a:pt x="71048" y="5486399"/>
                  </a:lnTo>
                  <a:lnTo>
                    <a:pt x="72724" y="5753099"/>
                  </a:lnTo>
                  <a:lnTo>
                    <a:pt x="73234" y="5829299"/>
                  </a:lnTo>
                  <a:lnTo>
                    <a:pt x="74047" y="5943599"/>
                  </a:lnTo>
                  <a:lnTo>
                    <a:pt x="75765" y="6134099"/>
                  </a:lnTo>
                  <a:lnTo>
                    <a:pt x="76303" y="6172199"/>
                  </a:lnTo>
                  <a:lnTo>
                    <a:pt x="76565" y="6197599"/>
                  </a:lnTo>
                  <a:lnTo>
                    <a:pt x="77787" y="6261099"/>
                  </a:lnTo>
                  <a:lnTo>
                    <a:pt x="77910" y="6451599"/>
                  </a:lnTo>
                  <a:lnTo>
                    <a:pt x="78273" y="6578599"/>
                  </a:lnTo>
                  <a:lnTo>
                    <a:pt x="78558" y="6629399"/>
                  </a:lnTo>
                  <a:lnTo>
                    <a:pt x="78938" y="6680199"/>
                  </a:lnTo>
                  <a:lnTo>
                    <a:pt x="79427" y="6730999"/>
                  </a:lnTo>
                  <a:lnTo>
                    <a:pt x="80036" y="6781799"/>
                  </a:lnTo>
                  <a:lnTo>
                    <a:pt x="80781" y="6832599"/>
                  </a:lnTo>
                  <a:lnTo>
                    <a:pt x="81674" y="6883399"/>
                  </a:lnTo>
                  <a:lnTo>
                    <a:pt x="81941" y="6934199"/>
                  </a:lnTo>
                  <a:lnTo>
                    <a:pt x="82655" y="6984999"/>
                  </a:lnTo>
                  <a:lnTo>
                    <a:pt x="83690" y="7035799"/>
                  </a:lnTo>
                  <a:lnTo>
                    <a:pt x="84916" y="7086599"/>
                  </a:lnTo>
                  <a:lnTo>
                    <a:pt x="86206" y="7137399"/>
                  </a:lnTo>
                  <a:lnTo>
                    <a:pt x="87433" y="7188199"/>
                  </a:lnTo>
                  <a:lnTo>
                    <a:pt x="88467" y="7238999"/>
                  </a:lnTo>
                  <a:lnTo>
                    <a:pt x="89182" y="7289799"/>
                  </a:lnTo>
                  <a:lnTo>
                    <a:pt x="89382" y="7327899"/>
                  </a:lnTo>
                  <a:lnTo>
                    <a:pt x="89272" y="7518399"/>
                  </a:lnTo>
                  <a:lnTo>
                    <a:pt x="88963" y="7594599"/>
                  </a:lnTo>
                  <a:lnTo>
                    <a:pt x="88609" y="7645399"/>
                  </a:lnTo>
                  <a:lnTo>
                    <a:pt x="88115" y="7696199"/>
                  </a:lnTo>
                  <a:lnTo>
                    <a:pt x="87458" y="7734299"/>
                  </a:lnTo>
                  <a:lnTo>
                    <a:pt x="86615" y="7785099"/>
                  </a:lnTo>
                  <a:lnTo>
                    <a:pt x="85561" y="7835899"/>
                  </a:lnTo>
                  <a:lnTo>
                    <a:pt x="85561" y="7873999"/>
                  </a:lnTo>
                  <a:lnTo>
                    <a:pt x="87809" y="7886699"/>
                  </a:lnTo>
                  <a:lnTo>
                    <a:pt x="94794" y="7899399"/>
                  </a:lnTo>
                  <a:lnTo>
                    <a:pt x="106881" y="7912099"/>
                  </a:lnTo>
                  <a:lnTo>
                    <a:pt x="1363443" y="7912099"/>
                  </a:lnTo>
                  <a:lnTo>
                    <a:pt x="1415004" y="7924799"/>
                  </a:lnTo>
                  <a:lnTo>
                    <a:pt x="2754475" y="7924799"/>
                  </a:lnTo>
                  <a:lnTo>
                    <a:pt x="2907615" y="7937499"/>
                  </a:lnTo>
                  <a:lnTo>
                    <a:pt x="13756000" y="7937499"/>
                  </a:lnTo>
                  <a:lnTo>
                    <a:pt x="13807998" y="7950199"/>
                  </a:lnTo>
                  <a:lnTo>
                    <a:pt x="14364707" y="7950199"/>
                  </a:lnTo>
                  <a:lnTo>
                    <a:pt x="14415178" y="7962899"/>
                  </a:lnTo>
                  <a:lnTo>
                    <a:pt x="15706724" y="7962899"/>
                  </a:lnTo>
                  <a:lnTo>
                    <a:pt x="15706724" y="8013699"/>
                  </a:lnTo>
                  <a:close/>
                </a:path>
                <a:path w="15706725" h="8013700">
                  <a:moveTo>
                    <a:pt x="11260367" y="7924799"/>
                  </a:moveTo>
                  <a:lnTo>
                    <a:pt x="8553635" y="7924799"/>
                  </a:lnTo>
                  <a:lnTo>
                    <a:pt x="9209727" y="7912099"/>
                  </a:lnTo>
                  <a:lnTo>
                    <a:pt x="11207226" y="7912099"/>
                  </a:lnTo>
                  <a:lnTo>
                    <a:pt x="11260367" y="7924799"/>
                  </a:lnTo>
                  <a:close/>
                </a:path>
                <a:path w="15706725" h="8013700">
                  <a:moveTo>
                    <a:pt x="12924025" y="7937499"/>
                  </a:moveTo>
                  <a:lnTo>
                    <a:pt x="4995364" y="7937499"/>
                  </a:lnTo>
                  <a:lnTo>
                    <a:pt x="5586673" y="7924799"/>
                  </a:lnTo>
                  <a:lnTo>
                    <a:pt x="12872026" y="7924799"/>
                  </a:lnTo>
                  <a:lnTo>
                    <a:pt x="12924025" y="7937499"/>
                  </a:lnTo>
                  <a:close/>
                </a:path>
                <a:path w="15706725" h="8013700">
                  <a:moveTo>
                    <a:pt x="4934559" y="8000999"/>
                  </a:moveTo>
                  <a:lnTo>
                    <a:pt x="1931166" y="8000999"/>
                  </a:lnTo>
                  <a:lnTo>
                    <a:pt x="1528687" y="7988299"/>
                  </a:lnTo>
                  <a:lnTo>
                    <a:pt x="577008" y="7988299"/>
                  </a:lnTo>
                  <a:lnTo>
                    <a:pt x="527255" y="7975599"/>
                  </a:lnTo>
                  <a:lnTo>
                    <a:pt x="8286780" y="7975599"/>
                  </a:lnTo>
                  <a:lnTo>
                    <a:pt x="7772411" y="7988299"/>
                  </a:lnTo>
                  <a:lnTo>
                    <a:pt x="4934559" y="8000999"/>
                  </a:lnTo>
                  <a:close/>
                </a:path>
                <a:path w="15706725" h="8013700">
                  <a:moveTo>
                    <a:pt x="10774828" y="7988299"/>
                  </a:moveTo>
                  <a:lnTo>
                    <a:pt x="9252784" y="7988299"/>
                  </a:lnTo>
                  <a:lnTo>
                    <a:pt x="9204826" y="7975599"/>
                  </a:lnTo>
                  <a:lnTo>
                    <a:pt x="10870976" y="7975599"/>
                  </a:lnTo>
                  <a:lnTo>
                    <a:pt x="10774828" y="7988299"/>
                  </a:lnTo>
                  <a:close/>
                </a:path>
                <a:path w="15706725" h="8013700">
                  <a:moveTo>
                    <a:pt x="3071077" y="8013699"/>
                  </a:moveTo>
                  <a:lnTo>
                    <a:pt x="2860569" y="8013699"/>
                  </a:lnTo>
                  <a:lnTo>
                    <a:pt x="2808779" y="8000999"/>
                  </a:lnTo>
                  <a:lnTo>
                    <a:pt x="3124583" y="8000999"/>
                  </a:lnTo>
                  <a:lnTo>
                    <a:pt x="3071077" y="8013699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237" y="513413"/>
              <a:ext cx="8601074" cy="9258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4393" y="3327149"/>
              <a:ext cx="4620673" cy="688657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84317" y="1440084"/>
            <a:ext cx="8107045" cy="1949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600" spc="40" dirty="0"/>
              <a:t>flow</a:t>
            </a:r>
            <a:r>
              <a:rPr sz="12600" spc="730" dirty="0"/>
              <a:t> </a:t>
            </a:r>
            <a:r>
              <a:rPr sz="12600" spc="360" dirty="0"/>
              <a:t>chart</a:t>
            </a:r>
            <a:endParaRPr sz="12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3134" y="127873"/>
            <a:ext cx="17364075" cy="9702800"/>
            <a:chOff x="463134" y="127873"/>
            <a:chExt cx="17364075" cy="9702800"/>
          </a:xfrm>
        </p:grpSpPr>
        <p:sp>
          <p:nvSpPr>
            <p:cNvPr id="3" name="object 3"/>
            <p:cNvSpPr/>
            <p:nvPr/>
          </p:nvSpPr>
          <p:spPr>
            <a:xfrm>
              <a:off x="497552" y="183709"/>
              <a:ext cx="17287240" cy="9621520"/>
            </a:xfrm>
            <a:custGeom>
              <a:avLst/>
              <a:gdLst/>
              <a:ahLst/>
              <a:cxnLst/>
              <a:rect l="l" t="t" r="r" b="b"/>
              <a:pathLst>
                <a:path w="17287240" h="9621520">
                  <a:moveTo>
                    <a:pt x="17286645" y="9621007"/>
                  </a:moveTo>
                  <a:lnTo>
                    <a:pt x="0" y="9595236"/>
                  </a:lnTo>
                  <a:lnTo>
                    <a:pt x="0" y="3381549"/>
                  </a:lnTo>
                  <a:lnTo>
                    <a:pt x="60165" y="64427"/>
                  </a:lnTo>
                  <a:lnTo>
                    <a:pt x="8613388" y="0"/>
                  </a:lnTo>
                  <a:lnTo>
                    <a:pt x="17222182" y="17180"/>
                  </a:lnTo>
                  <a:lnTo>
                    <a:pt x="17286645" y="9621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3134" y="127873"/>
              <a:ext cx="17364075" cy="9702800"/>
            </a:xfrm>
            <a:custGeom>
              <a:avLst/>
              <a:gdLst/>
              <a:ahLst/>
              <a:cxnLst/>
              <a:rect l="l" t="t" r="r" b="b"/>
              <a:pathLst>
                <a:path w="17364075" h="9702800">
                  <a:moveTo>
                    <a:pt x="14715731" y="12700"/>
                  </a:moveTo>
                  <a:lnTo>
                    <a:pt x="10885720" y="12700"/>
                  </a:lnTo>
                  <a:lnTo>
                    <a:pt x="10988345" y="0"/>
                  </a:lnTo>
                  <a:lnTo>
                    <a:pt x="14463229" y="0"/>
                  </a:lnTo>
                  <a:lnTo>
                    <a:pt x="14715731" y="12700"/>
                  </a:lnTo>
                  <a:close/>
                </a:path>
                <a:path w="17364075" h="9702800">
                  <a:moveTo>
                    <a:pt x="15875341" y="25400"/>
                  </a:moveTo>
                  <a:lnTo>
                    <a:pt x="6103947" y="25400"/>
                  </a:lnTo>
                  <a:lnTo>
                    <a:pt x="8373466" y="12700"/>
                  </a:lnTo>
                  <a:lnTo>
                    <a:pt x="15825280" y="12700"/>
                  </a:lnTo>
                  <a:lnTo>
                    <a:pt x="15875341" y="25400"/>
                  </a:lnTo>
                  <a:close/>
                </a:path>
                <a:path w="17364075" h="9702800">
                  <a:moveTo>
                    <a:pt x="16431564" y="38100"/>
                  </a:moveTo>
                  <a:lnTo>
                    <a:pt x="2542956" y="38100"/>
                  </a:lnTo>
                  <a:lnTo>
                    <a:pt x="2592750" y="25400"/>
                  </a:lnTo>
                  <a:lnTo>
                    <a:pt x="16380998" y="25400"/>
                  </a:lnTo>
                  <a:lnTo>
                    <a:pt x="16431564" y="38100"/>
                  </a:lnTo>
                  <a:close/>
                </a:path>
                <a:path w="17364075" h="9702800">
                  <a:moveTo>
                    <a:pt x="16785524" y="50800"/>
                  </a:moveTo>
                  <a:lnTo>
                    <a:pt x="2149605" y="50800"/>
                  </a:lnTo>
                  <a:lnTo>
                    <a:pt x="2198971" y="38100"/>
                  </a:lnTo>
                  <a:lnTo>
                    <a:pt x="16684393" y="38100"/>
                  </a:lnTo>
                  <a:lnTo>
                    <a:pt x="16785524" y="50800"/>
                  </a:lnTo>
                  <a:close/>
                </a:path>
                <a:path w="17364075" h="9702800">
                  <a:moveTo>
                    <a:pt x="17201946" y="63500"/>
                  </a:moveTo>
                  <a:lnTo>
                    <a:pt x="1695241" y="63500"/>
                  </a:lnTo>
                  <a:lnTo>
                    <a:pt x="1746333" y="50800"/>
                  </a:lnTo>
                  <a:lnTo>
                    <a:pt x="17165208" y="50800"/>
                  </a:lnTo>
                  <a:lnTo>
                    <a:pt x="17201946" y="63500"/>
                  </a:lnTo>
                  <a:close/>
                </a:path>
                <a:path w="17364075" h="9702800">
                  <a:moveTo>
                    <a:pt x="17364076" y="9702800"/>
                  </a:moveTo>
                  <a:lnTo>
                    <a:pt x="16862709" y="9702800"/>
                  </a:lnTo>
                  <a:lnTo>
                    <a:pt x="16811996" y="9690100"/>
                  </a:lnTo>
                  <a:lnTo>
                    <a:pt x="14320662" y="9690100"/>
                  </a:lnTo>
                  <a:lnTo>
                    <a:pt x="14270031" y="9677400"/>
                  </a:lnTo>
                  <a:lnTo>
                    <a:pt x="12908815" y="9677400"/>
                  </a:lnTo>
                  <a:lnTo>
                    <a:pt x="12180668" y="9664700"/>
                  </a:lnTo>
                  <a:lnTo>
                    <a:pt x="76721" y="9664700"/>
                  </a:lnTo>
                  <a:lnTo>
                    <a:pt x="51608" y="9652000"/>
                  </a:lnTo>
                  <a:lnTo>
                    <a:pt x="17187892" y="9652000"/>
                  </a:lnTo>
                  <a:lnTo>
                    <a:pt x="17226827" y="9639300"/>
                  </a:lnTo>
                  <a:lnTo>
                    <a:pt x="17290981" y="9639300"/>
                  </a:lnTo>
                  <a:lnTo>
                    <a:pt x="17294137" y="9601200"/>
                  </a:lnTo>
                  <a:lnTo>
                    <a:pt x="17296890" y="9563100"/>
                  </a:lnTo>
                  <a:lnTo>
                    <a:pt x="17298837" y="9537700"/>
                  </a:lnTo>
                  <a:lnTo>
                    <a:pt x="17299576" y="9499600"/>
                  </a:lnTo>
                  <a:lnTo>
                    <a:pt x="17296804" y="9232900"/>
                  </a:lnTo>
                  <a:lnTo>
                    <a:pt x="17295437" y="9093200"/>
                  </a:lnTo>
                  <a:lnTo>
                    <a:pt x="17294515" y="8991600"/>
                  </a:lnTo>
                  <a:lnTo>
                    <a:pt x="17293667" y="8890000"/>
                  </a:lnTo>
                  <a:lnTo>
                    <a:pt x="17292908" y="8788400"/>
                  </a:lnTo>
                  <a:lnTo>
                    <a:pt x="17292254" y="8686800"/>
                  </a:lnTo>
                  <a:lnTo>
                    <a:pt x="17291719" y="8585200"/>
                  </a:lnTo>
                  <a:lnTo>
                    <a:pt x="17291319" y="8483600"/>
                  </a:lnTo>
                  <a:lnTo>
                    <a:pt x="17291123" y="8394700"/>
                  </a:lnTo>
                  <a:lnTo>
                    <a:pt x="17291079" y="8242300"/>
                  </a:lnTo>
                  <a:lnTo>
                    <a:pt x="17291178" y="8216900"/>
                  </a:lnTo>
                  <a:lnTo>
                    <a:pt x="17291704" y="8166100"/>
                  </a:lnTo>
                  <a:lnTo>
                    <a:pt x="17292463" y="8115300"/>
                  </a:lnTo>
                  <a:lnTo>
                    <a:pt x="17293357" y="8051800"/>
                  </a:lnTo>
                  <a:lnTo>
                    <a:pt x="17294290" y="8001000"/>
                  </a:lnTo>
                  <a:lnTo>
                    <a:pt x="17295165" y="7950200"/>
                  </a:lnTo>
                  <a:lnTo>
                    <a:pt x="17295885" y="7899400"/>
                  </a:lnTo>
                  <a:lnTo>
                    <a:pt x="17296353" y="7848600"/>
                  </a:lnTo>
                  <a:lnTo>
                    <a:pt x="17296391" y="7785100"/>
                  </a:lnTo>
                  <a:lnTo>
                    <a:pt x="17296147" y="7747000"/>
                  </a:lnTo>
                  <a:lnTo>
                    <a:pt x="17295278" y="7683500"/>
                  </a:lnTo>
                  <a:lnTo>
                    <a:pt x="17295175" y="7645400"/>
                  </a:lnTo>
                  <a:lnTo>
                    <a:pt x="17294878" y="7594600"/>
                  </a:lnTo>
                  <a:lnTo>
                    <a:pt x="17294406" y="7543800"/>
                  </a:lnTo>
                  <a:lnTo>
                    <a:pt x="17293780" y="7493000"/>
                  </a:lnTo>
                  <a:lnTo>
                    <a:pt x="17293018" y="7442200"/>
                  </a:lnTo>
                  <a:lnTo>
                    <a:pt x="17292140" y="7391400"/>
                  </a:lnTo>
                  <a:lnTo>
                    <a:pt x="17291165" y="7340600"/>
                  </a:lnTo>
                  <a:lnTo>
                    <a:pt x="17290112" y="7289800"/>
                  </a:lnTo>
                  <a:lnTo>
                    <a:pt x="17289001" y="7239000"/>
                  </a:lnTo>
                  <a:lnTo>
                    <a:pt x="17287852" y="7200900"/>
                  </a:lnTo>
                  <a:lnTo>
                    <a:pt x="17286683" y="7150100"/>
                  </a:lnTo>
                  <a:lnTo>
                    <a:pt x="17284940" y="7099300"/>
                  </a:lnTo>
                  <a:lnTo>
                    <a:pt x="17284021" y="7073900"/>
                  </a:lnTo>
                  <a:lnTo>
                    <a:pt x="17282096" y="6972300"/>
                  </a:lnTo>
                  <a:lnTo>
                    <a:pt x="17281094" y="6921500"/>
                  </a:lnTo>
                  <a:lnTo>
                    <a:pt x="17280067" y="6858000"/>
                  </a:lnTo>
                  <a:lnTo>
                    <a:pt x="17277944" y="6705600"/>
                  </a:lnTo>
                  <a:lnTo>
                    <a:pt x="17276852" y="6629400"/>
                  </a:lnTo>
                  <a:lnTo>
                    <a:pt x="17275741" y="6540500"/>
                  </a:lnTo>
                  <a:lnTo>
                    <a:pt x="17274043" y="6400800"/>
                  </a:lnTo>
                  <a:lnTo>
                    <a:pt x="17272313" y="6248400"/>
                  </a:lnTo>
                  <a:lnTo>
                    <a:pt x="17270554" y="6083300"/>
                  </a:lnTo>
                  <a:lnTo>
                    <a:pt x="17268049" y="5829300"/>
                  </a:lnTo>
                  <a:lnTo>
                    <a:pt x="17265769" y="5600700"/>
                  </a:lnTo>
                  <a:lnTo>
                    <a:pt x="17262740" y="5270500"/>
                  </a:lnTo>
                  <a:lnTo>
                    <a:pt x="17259109" y="4851400"/>
                  </a:lnTo>
                  <a:lnTo>
                    <a:pt x="17254929" y="4356100"/>
                  </a:lnTo>
                  <a:lnTo>
                    <a:pt x="17250308" y="3771900"/>
                  </a:lnTo>
                  <a:lnTo>
                    <a:pt x="17244910" y="3060700"/>
                  </a:lnTo>
                  <a:lnTo>
                    <a:pt x="17239247" y="2260600"/>
                  </a:lnTo>
                  <a:lnTo>
                    <a:pt x="17234402" y="1549400"/>
                  </a:lnTo>
                  <a:lnTo>
                    <a:pt x="17231864" y="1130300"/>
                  </a:lnTo>
                  <a:lnTo>
                    <a:pt x="17231003" y="965200"/>
                  </a:lnTo>
                  <a:lnTo>
                    <a:pt x="17230868" y="927100"/>
                  </a:lnTo>
                  <a:lnTo>
                    <a:pt x="17230816" y="901700"/>
                  </a:lnTo>
                  <a:lnTo>
                    <a:pt x="17208714" y="304800"/>
                  </a:lnTo>
                  <a:lnTo>
                    <a:pt x="17205030" y="203200"/>
                  </a:lnTo>
                  <a:lnTo>
                    <a:pt x="17199984" y="165100"/>
                  </a:lnTo>
                  <a:lnTo>
                    <a:pt x="17183996" y="152400"/>
                  </a:lnTo>
                  <a:lnTo>
                    <a:pt x="17146127" y="139700"/>
                  </a:lnTo>
                  <a:lnTo>
                    <a:pt x="16995794" y="139700"/>
                  </a:lnTo>
                  <a:lnTo>
                    <a:pt x="16967562" y="127000"/>
                  </a:lnTo>
                  <a:lnTo>
                    <a:pt x="16866053" y="127000"/>
                  </a:lnTo>
                  <a:lnTo>
                    <a:pt x="16609802" y="114300"/>
                  </a:lnTo>
                  <a:lnTo>
                    <a:pt x="16403588" y="114300"/>
                  </a:lnTo>
                  <a:lnTo>
                    <a:pt x="16352034" y="101600"/>
                  </a:lnTo>
                  <a:lnTo>
                    <a:pt x="15942761" y="101600"/>
                  </a:lnTo>
                  <a:lnTo>
                    <a:pt x="15841977" y="88900"/>
                  </a:lnTo>
                  <a:lnTo>
                    <a:pt x="14829141" y="88900"/>
                  </a:lnTo>
                  <a:lnTo>
                    <a:pt x="14473761" y="76200"/>
                  </a:lnTo>
                  <a:lnTo>
                    <a:pt x="1134449" y="76200"/>
                  </a:lnTo>
                  <a:lnTo>
                    <a:pt x="1235454" y="63500"/>
                  </a:lnTo>
                  <a:lnTo>
                    <a:pt x="17256601" y="63500"/>
                  </a:lnTo>
                  <a:lnTo>
                    <a:pt x="17259152" y="101600"/>
                  </a:lnTo>
                  <a:lnTo>
                    <a:pt x="17262643" y="152400"/>
                  </a:lnTo>
                  <a:lnTo>
                    <a:pt x="17265195" y="177800"/>
                  </a:lnTo>
                  <a:lnTo>
                    <a:pt x="17267259" y="228600"/>
                  </a:lnTo>
                  <a:lnTo>
                    <a:pt x="17269175" y="266700"/>
                  </a:lnTo>
                  <a:lnTo>
                    <a:pt x="17270970" y="317500"/>
                  </a:lnTo>
                  <a:lnTo>
                    <a:pt x="17272676" y="368300"/>
                  </a:lnTo>
                  <a:lnTo>
                    <a:pt x="17274323" y="406400"/>
                  </a:lnTo>
                  <a:lnTo>
                    <a:pt x="17279202" y="558800"/>
                  </a:lnTo>
                  <a:lnTo>
                    <a:pt x="17280908" y="609600"/>
                  </a:lnTo>
                  <a:lnTo>
                    <a:pt x="17282704" y="660400"/>
                  </a:lnTo>
                  <a:lnTo>
                    <a:pt x="17284619" y="711200"/>
                  </a:lnTo>
                  <a:lnTo>
                    <a:pt x="17286683" y="762000"/>
                  </a:lnTo>
                  <a:lnTo>
                    <a:pt x="17286757" y="800100"/>
                  </a:lnTo>
                  <a:lnTo>
                    <a:pt x="17287202" y="889000"/>
                  </a:lnTo>
                  <a:lnTo>
                    <a:pt x="17288544" y="1104900"/>
                  </a:lnTo>
                  <a:lnTo>
                    <a:pt x="17291395" y="1511300"/>
                  </a:lnTo>
                  <a:lnTo>
                    <a:pt x="17295504" y="2057400"/>
                  </a:lnTo>
                  <a:lnTo>
                    <a:pt x="17300581" y="2705100"/>
                  </a:lnTo>
                  <a:lnTo>
                    <a:pt x="17305202" y="3263900"/>
                  </a:lnTo>
                  <a:lnTo>
                    <a:pt x="17313607" y="4216400"/>
                  </a:lnTo>
                  <a:lnTo>
                    <a:pt x="17316850" y="4559300"/>
                  </a:lnTo>
                  <a:lnTo>
                    <a:pt x="17320272" y="4914900"/>
                  </a:lnTo>
                  <a:lnTo>
                    <a:pt x="17325807" y="5448300"/>
                  </a:lnTo>
                  <a:lnTo>
                    <a:pt x="17328574" y="5702300"/>
                  </a:lnTo>
                  <a:lnTo>
                    <a:pt x="17330639" y="5880100"/>
                  </a:lnTo>
                  <a:lnTo>
                    <a:pt x="17334718" y="6210300"/>
                  </a:lnTo>
                  <a:lnTo>
                    <a:pt x="17336057" y="6311900"/>
                  </a:lnTo>
                  <a:lnTo>
                    <a:pt x="17338692" y="6489700"/>
                  </a:lnTo>
                  <a:lnTo>
                    <a:pt x="17339986" y="6578600"/>
                  </a:lnTo>
                  <a:lnTo>
                    <a:pt x="17342518" y="6731000"/>
                  </a:lnTo>
                  <a:lnTo>
                    <a:pt x="17343753" y="6794500"/>
                  </a:lnTo>
                  <a:lnTo>
                    <a:pt x="17344362" y="6832600"/>
                  </a:lnTo>
                  <a:lnTo>
                    <a:pt x="17346735" y="6934200"/>
                  </a:lnTo>
                  <a:lnTo>
                    <a:pt x="17347312" y="6959600"/>
                  </a:lnTo>
                  <a:lnTo>
                    <a:pt x="17347882" y="6972300"/>
                  </a:lnTo>
                  <a:lnTo>
                    <a:pt x="17348445" y="6997700"/>
                  </a:lnTo>
                  <a:lnTo>
                    <a:pt x="17350621" y="7048500"/>
                  </a:lnTo>
                  <a:lnTo>
                    <a:pt x="17351145" y="7061200"/>
                  </a:lnTo>
                  <a:lnTo>
                    <a:pt x="17353475" y="7112000"/>
                  </a:lnTo>
                  <a:lnTo>
                    <a:pt x="17355515" y="7162800"/>
                  </a:lnTo>
                  <a:lnTo>
                    <a:pt x="17357283" y="7213600"/>
                  </a:lnTo>
                  <a:lnTo>
                    <a:pt x="17358794" y="7264400"/>
                  </a:lnTo>
                  <a:lnTo>
                    <a:pt x="17360064" y="7315200"/>
                  </a:lnTo>
                  <a:lnTo>
                    <a:pt x="17361110" y="7366000"/>
                  </a:lnTo>
                  <a:lnTo>
                    <a:pt x="17361947" y="7416800"/>
                  </a:lnTo>
                  <a:lnTo>
                    <a:pt x="17362592" y="7467600"/>
                  </a:lnTo>
                  <a:lnTo>
                    <a:pt x="17363062" y="7518400"/>
                  </a:lnTo>
                  <a:lnTo>
                    <a:pt x="17363371" y="7569200"/>
                  </a:lnTo>
                  <a:lnTo>
                    <a:pt x="17363454" y="7594600"/>
                  </a:lnTo>
                  <a:lnTo>
                    <a:pt x="17363332" y="7772400"/>
                  </a:lnTo>
                  <a:lnTo>
                    <a:pt x="17362928" y="7848600"/>
                  </a:lnTo>
                  <a:lnTo>
                    <a:pt x="17362217" y="7950200"/>
                  </a:lnTo>
                  <a:lnTo>
                    <a:pt x="17360747" y="8140700"/>
                  </a:lnTo>
                  <a:lnTo>
                    <a:pt x="17360183" y="8229600"/>
                  </a:lnTo>
                  <a:lnTo>
                    <a:pt x="17359910" y="8293100"/>
                  </a:lnTo>
                  <a:lnTo>
                    <a:pt x="17359795" y="8331200"/>
                  </a:lnTo>
                  <a:lnTo>
                    <a:pt x="17359907" y="8509000"/>
                  </a:lnTo>
                  <a:lnTo>
                    <a:pt x="17360141" y="8585200"/>
                  </a:lnTo>
                  <a:lnTo>
                    <a:pt x="17360420" y="8648700"/>
                  </a:lnTo>
                  <a:lnTo>
                    <a:pt x="17361073" y="8763000"/>
                  </a:lnTo>
                  <a:lnTo>
                    <a:pt x="17361803" y="8864600"/>
                  </a:lnTo>
                  <a:lnTo>
                    <a:pt x="17362427" y="8940800"/>
                  </a:lnTo>
                  <a:lnTo>
                    <a:pt x="17363956" y="9105900"/>
                  </a:lnTo>
                  <a:lnTo>
                    <a:pt x="17364076" y="9702800"/>
                  </a:lnTo>
                  <a:close/>
                </a:path>
                <a:path w="17364075" h="9702800">
                  <a:moveTo>
                    <a:pt x="7669767" y="88900"/>
                  </a:moveTo>
                  <a:lnTo>
                    <a:pt x="734076" y="88900"/>
                  </a:lnTo>
                  <a:lnTo>
                    <a:pt x="783883" y="76200"/>
                  </a:lnTo>
                  <a:lnTo>
                    <a:pt x="9727613" y="76200"/>
                  </a:lnTo>
                  <a:lnTo>
                    <a:pt x="7669767" y="88900"/>
                  </a:lnTo>
                  <a:close/>
                </a:path>
                <a:path w="17364075" h="9702800">
                  <a:moveTo>
                    <a:pt x="2922412" y="101600"/>
                  </a:moveTo>
                  <a:lnTo>
                    <a:pt x="293787" y="101600"/>
                  </a:lnTo>
                  <a:lnTo>
                    <a:pt x="360095" y="88900"/>
                  </a:lnTo>
                  <a:lnTo>
                    <a:pt x="2973267" y="88900"/>
                  </a:lnTo>
                  <a:lnTo>
                    <a:pt x="2922412" y="101600"/>
                  </a:lnTo>
                  <a:close/>
                </a:path>
                <a:path w="17364075" h="9702800">
                  <a:moveTo>
                    <a:pt x="2463531" y="114300"/>
                  </a:moveTo>
                  <a:lnTo>
                    <a:pt x="142551" y="114300"/>
                  </a:lnTo>
                  <a:lnTo>
                    <a:pt x="185960" y="101600"/>
                  </a:lnTo>
                  <a:lnTo>
                    <a:pt x="2514862" y="101600"/>
                  </a:lnTo>
                  <a:lnTo>
                    <a:pt x="2463531" y="114300"/>
                  </a:lnTo>
                  <a:close/>
                </a:path>
                <a:path w="17364075" h="9702800">
                  <a:moveTo>
                    <a:pt x="1761890" y="127000"/>
                  </a:moveTo>
                  <a:lnTo>
                    <a:pt x="43013" y="127000"/>
                  </a:lnTo>
                  <a:lnTo>
                    <a:pt x="72022" y="114300"/>
                  </a:lnTo>
                  <a:lnTo>
                    <a:pt x="1811376" y="114300"/>
                  </a:lnTo>
                  <a:lnTo>
                    <a:pt x="1761890" y="127000"/>
                  </a:lnTo>
                  <a:close/>
                </a:path>
                <a:path w="17364075" h="9702800">
                  <a:moveTo>
                    <a:pt x="16637198" y="9652000"/>
                  </a:moveTo>
                  <a:lnTo>
                    <a:pt x="31664" y="9652000"/>
                  </a:lnTo>
                  <a:lnTo>
                    <a:pt x="17765" y="9639300"/>
                  </a:lnTo>
                  <a:lnTo>
                    <a:pt x="11117" y="9626600"/>
                  </a:lnTo>
                  <a:lnTo>
                    <a:pt x="12930" y="9601200"/>
                  </a:lnTo>
                  <a:lnTo>
                    <a:pt x="20717" y="9563100"/>
                  </a:lnTo>
                  <a:lnTo>
                    <a:pt x="26235" y="9525000"/>
                  </a:lnTo>
                  <a:lnTo>
                    <a:pt x="29793" y="9486900"/>
                  </a:lnTo>
                  <a:lnTo>
                    <a:pt x="31701" y="9436100"/>
                  </a:lnTo>
                  <a:lnTo>
                    <a:pt x="32269" y="9385300"/>
                  </a:lnTo>
                  <a:lnTo>
                    <a:pt x="31805" y="9334500"/>
                  </a:lnTo>
                  <a:lnTo>
                    <a:pt x="30618" y="9283700"/>
                  </a:lnTo>
                  <a:lnTo>
                    <a:pt x="29020" y="9232900"/>
                  </a:lnTo>
                  <a:lnTo>
                    <a:pt x="27318" y="9169400"/>
                  </a:lnTo>
                  <a:lnTo>
                    <a:pt x="25822" y="9118600"/>
                  </a:lnTo>
                  <a:lnTo>
                    <a:pt x="25215" y="9067800"/>
                  </a:lnTo>
                  <a:lnTo>
                    <a:pt x="24523" y="9017000"/>
                  </a:lnTo>
                  <a:lnTo>
                    <a:pt x="23759" y="8966200"/>
                  </a:lnTo>
                  <a:lnTo>
                    <a:pt x="22936" y="8915400"/>
                  </a:lnTo>
                  <a:lnTo>
                    <a:pt x="22066" y="8864600"/>
                  </a:lnTo>
                  <a:lnTo>
                    <a:pt x="20237" y="8763000"/>
                  </a:lnTo>
                  <a:lnTo>
                    <a:pt x="17462" y="8610600"/>
                  </a:lnTo>
                  <a:lnTo>
                    <a:pt x="16579" y="8559800"/>
                  </a:lnTo>
                  <a:lnTo>
                    <a:pt x="15739" y="8509000"/>
                  </a:lnTo>
                  <a:lnTo>
                    <a:pt x="14954" y="8458200"/>
                  </a:lnTo>
                  <a:lnTo>
                    <a:pt x="14236" y="8394700"/>
                  </a:lnTo>
                  <a:lnTo>
                    <a:pt x="13600" y="8343900"/>
                  </a:lnTo>
                  <a:lnTo>
                    <a:pt x="13056" y="8293100"/>
                  </a:lnTo>
                  <a:lnTo>
                    <a:pt x="12618" y="8242300"/>
                  </a:lnTo>
                  <a:lnTo>
                    <a:pt x="12299" y="8191500"/>
                  </a:lnTo>
                  <a:lnTo>
                    <a:pt x="12182" y="8039100"/>
                  </a:lnTo>
                  <a:lnTo>
                    <a:pt x="12465" y="7988300"/>
                  </a:lnTo>
                  <a:lnTo>
                    <a:pt x="12930" y="7937500"/>
                  </a:lnTo>
                  <a:lnTo>
                    <a:pt x="12168" y="7886700"/>
                  </a:lnTo>
                  <a:lnTo>
                    <a:pt x="11166" y="7785100"/>
                  </a:lnTo>
                  <a:lnTo>
                    <a:pt x="9699" y="7569200"/>
                  </a:lnTo>
                  <a:lnTo>
                    <a:pt x="8840" y="7416800"/>
                  </a:lnTo>
                  <a:lnTo>
                    <a:pt x="7758" y="7200900"/>
                  </a:lnTo>
                  <a:lnTo>
                    <a:pt x="6469" y="6908800"/>
                  </a:lnTo>
                  <a:lnTo>
                    <a:pt x="5212" y="6578600"/>
                  </a:lnTo>
                  <a:lnTo>
                    <a:pt x="4012" y="6210300"/>
                  </a:lnTo>
                  <a:lnTo>
                    <a:pt x="2895" y="5829300"/>
                  </a:lnTo>
                  <a:lnTo>
                    <a:pt x="1885" y="5422900"/>
                  </a:lnTo>
                  <a:lnTo>
                    <a:pt x="1007" y="5016500"/>
                  </a:lnTo>
                  <a:lnTo>
                    <a:pt x="286" y="4597400"/>
                  </a:lnTo>
                  <a:lnTo>
                    <a:pt x="0" y="4381500"/>
                  </a:lnTo>
                  <a:lnTo>
                    <a:pt x="7" y="2489200"/>
                  </a:lnTo>
                  <a:lnTo>
                    <a:pt x="364" y="2311400"/>
                  </a:lnTo>
                  <a:lnTo>
                    <a:pt x="803" y="2146300"/>
                  </a:lnTo>
                  <a:lnTo>
                    <a:pt x="1325" y="1981200"/>
                  </a:lnTo>
                  <a:lnTo>
                    <a:pt x="1722" y="1866900"/>
                  </a:lnTo>
                  <a:lnTo>
                    <a:pt x="2158" y="1765300"/>
                  </a:lnTo>
                  <a:lnTo>
                    <a:pt x="2634" y="1676400"/>
                  </a:lnTo>
                  <a:lnTo>
                    <a:pt x="3798" y="1485900"/>
                  </a:lnTo>
                  <a:lnTo>
                    <a:pt x="4315" y="1409700"/>
                  </a:lnTo>
                  <a:lnTo>
                    <a:pt x="4963" y="1333500"/>
                  </a:lnTo>
                  <a:lnTo>
                    <a:pt x="6019" y="1219200"/>
                  </a:lnTo>
                  <a:lnTo>
                    <a:pt x="6394" y="1193800"/>
                  </a:lnTo>
                  <a:lnTo>
                    <a:pt x="6781" y="1155700"/>
                  </a:lnTo>
                  <a:lnTo>
                    <a:pt x="7590" y="1104900"/>
                  </a:lnTo>
                  <a:lnTo>
                    <a:pt x="8013" y="1066800"/>
                  </a:lnTo>
                  <a:lnTo>
                    <a:pt x="8895" y="1016000"/>
                  </a:lnTo>
                  <a:lnTo>
                    <a:pt x="9355" y="1003300"/>
                  </a:lnTo>
                  <a:lnTo>
                    <a:pt x="10312" y="952500"/>
                  </a:lnTo>
                  <a:lnTo>
                    <a:pt x="11320" y="927100"/>
                  </a:lnTo>
                  <a:lnTo>
                    <a:pt x="11843" y="901700"/>
                  </a:lnTo>
                  <a:lnTo>
                    <a:pt x="12930" y="876300"/>
                  </a:lnTo>
                  <a:lnTo>
                    <a:pt x="14442" y="838200"/>
                  </a:lnTo>
                  <a:lnTo>
                    <a:pt x="14999" y="787400"/>
                  </a:lnTo>
                  <a:lnTo>
                    <a:pt x="15158" y="685800"/>
                  </a:lnTo>
                  <a:lnTo>
                    <a:pt x="15715" y="635000"/>
                  </a:lnTo>
                  <a:lnTo>
                    <a:pt x="17227" y="584200"/>
                  </a:lnTo>
                  <a:lnTo>
                    <a:pt x="18807" y="533400"/>
                  </a:lnTo>
                  <a:lnTo>
                    <a:pt x="20635" y="482600"/>
                  </a:lnTo>
                  <a:lnTo>
                    <a:pt x="22639" y="431800"/>
                  </a:lnTo>
                  <a:lnTo>
                    <a:pt x="24750" y="381000"/>
                  </a:lnTo>
                  <a:lnTo>
                    <a:pt x="26895" y="317500"/>
                  </a:lnTo>
                  <a:lnTo>
                    <a:pt x="31010" y="228600"/>
                  </a:lnTo>
                  <a:lnTo>
                    <a:pt x="32838" y="177800"/>
                  </a:lnTo>
                  <a:lnTo>
                    <a:pt x="34417" y="139700"/>
                  </a:lnTo>
                  <a:lnTo>
                    <a:pt x="38715" y="127000"/>
                  </a:lnTo>
                  <a:lnTo>
                    <a:pt x="1355779" y="127000"/>
                  </a:lnTo>
                  <a:lnTo>
                    <a:pt x="1202609" y="139700"/>
                  </a:lnTo>
                  <a:lnTo>
                    <a:pt x="847541" y="139700"/>
                  </a:lnTo>
                  <a:lnTo>
                    <a:pt x="746923" y="152400"/>
                  </a:lnTo>
                  <a:lnTo>
                    <a:pt x="398747" y="152400"/>
                  </a:lnTo>
                  <a:lnTo>
                    <a:pt x="349599" y="165100"/>
                  </a:lnTo>
                  <a:lnTo>
                    <a:pt x="128493" y="165100"/>
                  </a:lnTo>
                  <a:lnTo>
                    <a:pt x="112310" y="177800"/>
                  </a:lnTo>
                  <a:lnTo>
                    <a:pt x="103379" y="203200"/>
                  </a:lnTo>
                  <a:lnTo>
                    <a:pt x="98880" y="241300"/>
                  </a:lnTo>
                  <a:lnTo>
                    <a:pt x="97453" y="292100"/>
                  </a:lnTo>
                  <a:lnTo>
                    <a:pt x="96328" y="330200"/>
                  </a:lnTo>
                  <a:lnTo>
                    <a:pt x="95405" y="381000"/>
                  </a:lnTo>
                  <a:lnTo>
                    <a:pt x="93760" y="482600"/>
                  </a:lnTo>
                  <a:lnTo>
                    <a:pt x="92837" y="533400"/>
                  </a:lnTo>
                  <a:lnTo>
                    <a:pt x="91712" y="584200"/>
                  </a:lnTo>
                  <a:lnTo>
                    <a:pt x="90285" y="635000"/>
                  </a:lnTo>
                  <a:lnTo>
                    <a:pt x="89221" y="685800"/>
                  </a:lnTo>
                  <a:lnTo>
                    <a:pt x="88028" y="736600"/>
                  </a:lnTo>
                  <a:lnTo>
                    <a:pt x="86729" y="787400"/>
                  </a:lnTo>
                  <a:lnTo>
                    <a:pt x="85348" y="838200"/>
                  </a:lnTo>
                  <a:lnTo>
                    <a:pt x="83908" y="889000"/>
                  </a:lnTo>
                  <a:lnTo>
                    <a:pt x="79472" y="1041400"/>
                  </a:lnTo>
                  <a:lnTo>
                    <a:pt x="78032" y="1092200"/>
                  </a:lnTo>
                  <a:lnTo>
                    <a:pt x="76651" y="1143000"/>
                  </a:lnTo>
                  <a:lnTo>
                    <a:pt x="75352" y="1193800"/>
                  </a:lnTo>
                  <a:lnTo>
                    <a:pt x="74159" y="1244600"/>
                  </a:lnTo>
                  <a:lnTo>
                    <a:pt x="73095" y="1295400"/>
                  </a:lnTo>
                  <a:lnTo>
                    <a:pt x="72687" y="1308100"/>
                  </a:lnTo>
                  <a:lnTo>
                    <a:pt x="72293" y="1308100"/>
                  </a:lnTo>
                  <a:lnTo>
                    <a:pt x="71551" y="1333500"/>
                  </a:lnTo>
                  <a:lnTo>
                    <a:pt x="71201" y="1358900"/>
                  </a:lnTo>
                  <a:lnTo>
                    <a:pt x="70544" y="1384300"/>
                  </a:lnTo>
                  <a:lnTo>
                    <a:pt x="69944" y="1435100"/>
                  </a:lnTo>
                  <a:lnTo>
                    <a:pt x="69144" y="1511300"/>
                  </a:lnTo>
                  <a:lnTo>
                    <a:pt x="68463" y="1612900"/>
                  </a:lnTo>
                  <a:lnTo>
                    <a:pt x="68073" y="1676400"/>
                  </a:lnTo>
                  <a:lnTo>
                    <a:pt x="67439" y="1841500"/>
                  </a:lnTo>
                  <a:lnTo>
                    <a:pt x="67193" y="1930400"/>
                  </a:lnTo>
                  <a:lnTo>
                    <a:pt x="66955" y="2057400"/>
                  </a:lnTo>
                  <a:lnTo>
                    <a:pt x="66828" y="2146300"/>
                  </a:lnTo>
                  <a:lnTo>
                    <a:pt x="66716" y="2260600"/>
                  </a:lnTo>
                  <a:lnTo>
                    <a:pt x="66668" y="2705100"/>
                  </a:lnTo>
                  <a:lnTo>
                    <a:pt x="66865" y="2959100"/>
                  </a:lnTo>
                  <a:lnTo>
                    <a:pt x="67197" y="3225800"/>
                  </a:lnTo>
                  <a:lnTo>
                    <a:pt x="67653" y="3505200"/>
                  </a:lnTo>
                  <a:lnTo>
                    <a:pt x="68383" y="3860800"/>
                  </a:lnTo>
                  <a:lnTo>
                    <a:pt x="69271" y="4216400"/>
                  </a:lnTo>
                  <a:lnTo>
                    <a:pt x="70518" y="4660900"/>
                  </a:lnTo>
                  <a:lnTo>
                    <a:pt x="71927" y="5092700"/>
                  </a:lnTo>
                  <a:lnTo>
                    <a:pt x="73466" y="5524500"/>
                  </a:lnTo>
                  <a:lnTo>
                    <a:pt x="75098" y="5918200"/>
                  </a:lnTo>
                  <a:lnTo>
                    <a:pt x="76850" y="6311900"/>
                  </a:lnTo>
                  <a:lnTo>
                    <a:pt x="78216" y="6591300"/>
                  </a:lnTo>
                  <a:lnTo>
                    <a:pt x="79639" y="6858000"/>
                  </a:lnTo>
                  <a:lnTo>
                    <a:pt x="81858" y="7200900"/>
                  </a:lnTo>
                  <a:lnTo>
                    <a:pt x="82768" y="7315200"/>
                  </a:lnTo>
                  <a:lnTo>
                    <a:pt x="83432" y="7391400"/>
                  </a:lnTo>
                  <a:lnTo>
                    <a:pt x="83932" y="7454900"/>
                  </a:lnTo>
                  <a:lnTo>
                    <a:pt x="84888" y="7531100"/>
                  </a:lnTo>
                  <a:lnTo>
                    <a:pt x="85777" y="7581900"/>
                  </a:lnTo>
                  <a:lnTo>
                    <a:pt x="85988" y="7581900"/>
                  </a:lnTo>
                  <a:lnTo>
                    <a:pt x="86088" y="7797800"/>
                  </a:lnTo>
                  <a:lnTo>
                    <a:pt x="86263" y="7886700"/>
                  </a:lnTo>
                  <a:lnTo>
                    <a:pt x="86478" y="7950200"/>
                  </a:lnTo>
                  <a:lnTo>
                    <a:pt x="86709" y="8001000"/>
                  </a:lnTo>
                  <a:lnTo>
                    <a:pt x="86916" y="8039100"/>
                  </a:lnTo>
                  <a:lnTo>
                    <a:pt x="87261" y="8089900"/>
                  </a:lnTo>
                  <a:lnTo>
                    <a:pt x="87682" y="8140700"/>
                  </a:lnTo>
                  <a:lnTo>
                    <a:pt x="88188" y="8191500"/>
                  </a:lnTo>
                  <a:lnTo>
                    <a:pt x="88785" y="8242300"/>
                  </a:lnTo>
                  <a:lnTo>
                    <a:pt x="89482" y="8293100"/>
                  </a:lnTo>
                  <a:lnTo>
                    <a:pt x="90285" y="8343900"/>
                  </a:lnTo>
                  <a:lnTo>
                    <a:pt x="90485" y="8394700"/>
                  </a:lnTo>
                  <a:lnTo>
                    <a:pt x="91034" y="8445500"/>
                  </a:lnTo>
                  <a:lnTo>
                    <a:pt x="91854" y="8496300"/>
                  </a:lnTo>
                  <a:lnTo>
                    <a:pt x="92868" y="8547100"/>
                  </a:lnTo>
                  <a:lnTo>
                    <a:pt x="93998" y="8597900"/>
                  </a:lnTo>
                  <a:lnTo>
                    <a:pt x="95167" y="8648700"/>
                  </a:lnTo>
                  <a:lnTo>
                    <a:pt x="96297" y="8699500"/>
                  </a:lnTo>
                  <a:lnTo>
                    <a:pt x="97311" y="8750300"/>
                  </a:lnTo>
                  <a:lnTo>
                    <a:pt x="98131" y="8801100"/>
                  </a:lnTo>
                  <a:lnTo>
                    <a:pt x="98680" y="8851900"/>
                  </a:lnTo>
                  <a:lnTo>
                    <a:pt x="98830" y="8890000"/>
                  </a:lnTo>
                  <a:lnTo>
                    <a:pt x="98721" y="9105900"/>
                  </a:lnTo>
                  <a:lnTo>
                    <a:pt x="98569" y="9156700"/>
                  </a:lnTo>
                  <a:lnTo>
                    <a:pt x="98343" y="9207500"/>
                  </a:lnTo>
                  <a:lnTo>
                    <a:pt x="98027" y="9258300"/>
                  </a:lnTo>
                  <a:lnTo>
                    <a:pt x="97607" y="9309100"/>
                  </a:lnTo>
                  <a:lnTo>
                    <a:pt x="97067" y="9359900"/>
                  </a:lnTo>
                  <a:lnTo>
                    <a:pt x="96393" y="9410700"/>
                  </a:lnTo>
                  <a:lnTo>
                    <a:pt x="95570" y="9448800"/>
                  </a:lnTo>
                  <a:lnTo>
                    <a:pt x="94583" y="9499600"/>
                  </a:lnTo>
                  <a:lnTo>
                    <a:pt x="94583" y="9537700"/>
                  </a:lnTo>
                  <a:lnTo>
                    <a:pt x="97067" y="9563100"/>
                  </a:lnTo>
                  <a:lnTo>
                    <a:pt x="104789" y="9575800"/>
                  </a:lnTo>
                  <a:lnTo>
                    <a:pt x="118152" y="9575800"/>
                  </a:lnTo>
                  <a:lnTo>
                    <a:pt x="137558" y="9588500"/>
                  </a:lnTo>
                  <a:lnTo>
                    <a:pt x="1593948" y="9588500"/>
                  </a:lnTo>
                  <a:lnTo>
                    <a:pt x="1644109" y="9601200"/>
                  </a:lnTo>
                  <a:lnTo>
                    <a:pt x="3045118" y="9601200"/>
                  </a:lnTo>
                  <a:lnTo>
                    <a:pt x="3193201" y="9613900"/>
                  </a:lnTo>
                  <a:lnTo>
                    <a:pt x="15173550" y="9613900"/>
                  </a:lnTo>
                  <a:lnTo>
                    <a:pt x="15223196" y="9626600"/>
                  </a:lnTo>
                  <a:lnTo>
                    <a:pt x="15727015" y="9626600"/>
                  </a:lnTo>
                  <a:lnTo>
                    <a:pt x="15828146" y="9639300"/>
                  </a:lnTo>
                  <a:lnTo>
                    <a:pt x="16536067" y="9639300"/>
                  </a:lnTo>
                  <a:lnTo>
                    <a:pt x="16637198" y="9652000"/>
                  </a:lnTo>
                  <a:close/>
                </a:path>
                <a:path w="17364075" h="9702800">
                  <a:moveTo>
                    <a:pt x="14329561" y="9613900"/>
                  </a:moveTo>
                  <a:lnTo>
                    <a:pt x="5899626" y="9613900"/>
                  </a:lnTo>
                  <a:lnTo>
                    <a:pt x="9492650" y="9588500"/>
                  </a:lnTo>
                  <a:lnTo>
                    <a:pt x="12511009" y="9588500"/>
                  </a:lnTo>
                  <a:lnTo>
                    <a:pt x="12561574" y="9601200"/>
                  </a:lnTo>
                  <a:lnTo>
                    <a:pt x="14279914" y="9601200"/>
                  </a:lnTo>
                  <a:lnTo>
                    <a:pt x="14329561" y="9613900"/>
                  </a:lnTo>
                  <a:close/>
                </a:path>
                <a:path w="17364075" h="9702800">
                  <a:moveTo>
                    <a:pt x="5491784" y="9677400"/>
                  </a:moveTo>
                  <a:lnTo>
                    <a:pt x="1469594" y="9677400"/>
                  </a:lnTo>
                  <a:lnTo>
                    <a:pt x="1420271" y="9664700"/>
                  </a:lnTo>
                  <a:lnTo>
                    <a:pt x="8422573" y="9664700"/>
                  </a:lnTo>
                  <a:lnTo>
                    <a:pt x="5491784" y="9677400"/>
                  </a:lnTo>
                  <a:close/>
                </a:path>
                <a:path w="17364075" h="9702800">
                  <a:moveTo>
                    <a:pt x="3970051" y="9690100"/>
                  </a:moveTo>
                  <a:lnTo>
                    <a:pt x="2386251" y="9690100"/>
                  </a:lnTo>
                  <a:lnTo>
                    <a:pt x="2134934" y="9677400"/>
                  </a:lnTo>
                  <a:lnTo>
                    <a:pt x="4022723" y="9677400"/>
                  </a:lnTo>
                  <a:lnTo>
                    <a:pt x="3970051" y="9690100"/>
                  </a:lnTo>
                  <a:close/>
                </a:path>
                <a:path w="17364075" h="9702800">
                  <a:moveTo>
                    <a:pt x="4171252" y="9690100"/>
                  </a:moveTo>
                  <a:lnTo>
                    <a:pt x="4123958" y="9690100"/>
                  </a:lnTo>
                  <a:lnTo>
                    <a:pt x="4084572" y="9677400"/>
                  </a:lnTo>
                  <a:lnTo>
                    <a:pt x="4256350" y="9677400"/>
                  </a:lnTo>
                  <a:lnTo>
                    <a:pt x="4171252" y="969010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2898" y="291985"/>
              <a:ext cx="9420224" cy="93916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360131"/>
            <a:ext cx="6349365" cy="1675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800" spc="-285" dirty="0"/>
              <a:t>Algorithm</a:t>
            </a:r>
            <a:endParaRPr sz="10800"/>
          </a:p>
        </p:txBody>
      </p:sp>
      <p:grpSp>
        <p:nvGrpSpPr>
          <p:cNvPr id="7" name="object 7"/>
          <p:cNvGrpSpPr/>
          <p:nvPr/>
        </p:nvGrpSpPr>
        <p:grpSpPr>
          <a:xfrm>
            <a:off x="647443" y="6210395"/>
            <a:ext cx="6035040" cy="3467100"/>
            <a:chOff x="647443" y="6210395"/>
            <a:chExt cx="6035040" cy="3467100"/>
          </a:xfrm>
        </p:grpSpPr>
        <p:sp>
          <p:nvSpPr>
            <p:cNvPr id="8" name="object 8"/>
            <p:cNvSpPr/>
            <p:nvPr/>
          </p:nvSpPr>
          <p:spPr>
            <a:xfrm>
              <a:off x="1982349" y="6473822"/>
              <a:ext cx="3891915" cy="1231900"/>
            </a:xfrm>
            <a:custGeom>
              <a:avLst/>
              <a:gdLst/>
              <a:ahLst/>
              <a:cxnLst/>
              <a:rect l="l" t="t" r="r" b="b"/>
              <a:pathLst>
                <a:path w="3891915" h="1231900">
                  <a:moveTo>
                    <a:pt x="3891434" y="1231368"/>
                  </a:moveTo>
                  <a:lnTo>
                    <a:pt x="0" y="1231368"/>
                  </a:lnTo>
                  <a:lnTo>
                    <a:pt x="544984" y="0"/>
                  </a:lnTo>
                  <a:lnTo>
                    <a:pt x="3346449" y="0"/>
                  </a:lnTo>
                  <a:lnTo>
                    <a:pt x="3891434" y="1231368"/>
                  </a:lnTo>
                  <a:close/>
                </a:path>
              </a:pathLst>
            </a:custGeom>
            <a:solidFill>
              <a:srgbClr val="B5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023" y="7553567"/>
              <a:ext cx="5942965" cy="1406525"/>
            </a:xfrm>
            <a:custGeom>
              <a:avLst/>
              <a:gdLst/>
              <a:ahLst/>
              <a:cxnLst/>
              <a:rect l="l" t="t" r="r" b="b"/>
              <a:pathLst>
                <a:path w="5942965" h="1406525">
                  <a:moveTo>
                    <a:pt x="5942780" y="1405965"/>
                  </a:moveTo>
                  <a:lnTo>
                    <a:pt x="0" y="1405965"/>
                  </a:lnTo>
                  <a:lnTo>
                    <a:pt x="0" y="882174"/>
                  </a:lnTo>
                  <a:lnTo>
                    <a:pt x="1305" y="833788"/>
                  </a:lnTo>
                  <a:lnTo>
                    <a:pt x="5176" y="786082"/>
                  </a:lnTo>
                  <a:lnTo>
                    <a:pt x="11545" y="739124"/>
                  </a:lnTo>
                  <a:lnTo>
                    <a:pt x="20346" y="692980"/>
                  </a:lnTo>
                  <a:lnTo>
                    <a:pt x="31510" y="647719"/>
                  </a:lnTo>
                  <a:lnTo>
                    <a:pt x="44970" y="603407"/>
                  </a:lnTo>
                  <a:lnTo>
                    <a:pt x="60659" y="560112"/>
                  </a:lnTo>
                  <a:lnTo>
                    <a:pt x="78510" y="517901"/>
                  </a:lnTo>
                  <a:lnTo>
                    <a:pt x="98455" y="476842"/>
                  </a:lnTo>
                  <a:lnTo>
                    <a:pt x="120427" y="437003"/>
                  </a:lnTo>
                  <a:lnTo>
                    <a:pt x="144358" y="398449"/>
                  </a:lnTo>
                  <a:lnTo>
                    <a:pt x="170182" y="361250"/>
                  </a:lnTo>
                  <a:lnTo>
                    <a:pt x="197830" y="325472"/>
                  </a:lnTo>
                  <a:lnTo>
                    <a:pt x="227236" y="291183"/>
                  </a:lnTo>
                  <a:lnTo>
                    <a:pt x="258331" y="258449"/>
                  </a:lnTo>
                  <a:lnTo>
                    <a:pt x="291050" y="227339"/>
                  </a:lnTo>
                  <a:lnTo>
                    <a:pt x="325324" y="197920"/>
                  </a:lnTo>
                  <a:lnTo>
                    <a:pt x="361085" y="170259"/>
                  </a:lnTo>
                  <a:lnTo>
                    <a:pt x="398268" y="144424"/>
                  </a:lnTo>
                  <a:lnTo>
                    <a:pt x="436804" y="120482"/>
                  </a:lnTo>
                  <a:lnTo>
                    <a:pt x="476625" y="98500"/>
                  </a:lnTo>
                  <a:lnTo>
                    <a:pt x="517665" y="78546"/>
                  </a:lnTo>
                  <a:lnTo>
                    <a:pt x="559857" y="60687"/>
                  </a:lnTo>
                  <a:lnTo>
                    <a:pt x="603132" y="44991"/>
                  </a:lnTo>
                  <a:lnTo>
                    <a:pt x="647424" y="31524"/>
                  </a:lnTo>
                  <a:lnTo>
                    <a:pt x="692665" y="20355"/>
                  </a:lnTo>
                  <a:lnTo>
                    <a:pt x="738787" y="11551"/>
                  </a:lnTo>
                  <a:lnTo>
                    <a:pt x="785724" y="5178"/>
                  </a:lnTo>
                  <a:lnTo>
                    <a:pt x="833408" y="1306"/>
                  </a:lnTo>
                  <a:lnTo>
                    <a:pt x="881772" y="0"/>
                  </a:lnTo>
                  <a:lnTo>
                    <a:pt x="5061008" y="0"/>
                  </a:lnTo>
                  <a:lnTo>
                    <a:pt x="5109371" y="1305"/>
                  </a:lnTo>
                  <a:lnTo>
                    <a:pt x="5157055" y="5178"/>
                  </a:lnTo>
                  <a:lnTo>
                    <a:pt x="5203993" y="11550"/>
                  </a:lnTo>
                  <a:lnTo>
                    <a:pt x="5250115" y="20355"/>
                  </a:lnTo>
                  <a:lnTo>
                    <a:pt x="5295356" y="31524"/>
                  </a:lnTo>
                  <a:lnTo>
                    <a:pt x="5339648" y="44990"/>
                  </a:lnTo>
                  <a:lnTo>
                    <a:pt x="5382923" y="60687"/>
                  </a:lnTo>
                  <a:lnTo>
                    <a:pt x="5425114" y="78546"/>
                  </a:lnTo>
                  <a:lnTo>
                    <a:pt x="5466155" y="98500"/>
                  </a:lnTo>
                  <a:lnTo>
                    <a:pt x="5505976" y="120482"/>
                  </a:lnTo>
                  <a:lnTo>
                    <a:pt x="5544512" y="144424"/>
                  </a:lnTo>
                  <a:lnTo>
                    <a:pt x="5581694" y="170259"/>
                  </a:lnTo>
                  <a:lnTo>
                    <a:pt x="5617456" y="197920"/>
                  </a:lnTo>
                  <a:lnTo>
                    <a:pt x="5651730" y="227339"/>
                  </a:lnTo>
                  <a:lnTo>
                    <a:pt x="5684448" y="258449"/>
                  </a:lnTo>
                  <a:lnTo>
                    <a:pt x="5715544" y="291182"/>
                  </a:lnTo>
                  <a:lnTo>
                    <a:pt x="5744950" y="325472"/>
                  </a:lnTo>
                  <a:lnTo>
                    <a:pt x="5772598" y="361250"/>
                  </a:lnTo>
                  <a:lnTo>
                    <a:pt x="5798422" y="398449"/>
                  </a:lnTo>
                  <a:lnTo>
                    <a:pt x="5822353" y="437003"/>
                  </a:lnTo>
                  <a:lnTo>
                    <a:pt x="5844325" y="476842"/>
                  </a:lnTo>
                  <a:lnTo>
                    <a:pt x="5864270" y="517901"/>
                  </a:lnTo>
                  <a:lnTo>
                    <a:pt x="5882121" y="560112"/>
                  </a:lnTo>
                  <a:lnTo>
                    <a:pt x="5897810" y="603407"/>
                  </a:lnTo>
                  <a:lnTo>
                    <a:pt x="5911270" y="647719"/>
                  </a:lnTo>
                  <a:lnTo>
                    <a:pt x="5922434" y="692980"/>
                  </a:lnTo>
                  <a:lnTo>
                    <a:pt x="5931235" y="739124"/>
                  </a:lnTo>
                  <a:lnTo>
                    <a:pt x="5937604" y="786082"/>
                  </a:lnTo>
                  <a:lnTo>
                    <a:pt x="5941475" y="833788"/>
                  </a:lnTo>
                  <a:lnTo>
                    <a:pt x="5942780" y="882174"/>
                  </a:lnTo>
                  <a:lnTo>
                    <a:pt x="5942780" y="1405965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3369" y="8406642"/>
              <a:ext cx="427355" cy="199390"/>
            </a:xfrm>
            <a:custGeom>
              <a:avLst/>
              <a:gdLst/>
              <a:ahLst/>
              <a:cxnLst/>
              <a:rect l="l" t="t" r="r" b="b"/>
              <a:pathLst>
                <a:path w="427355" h="199390">
                  <a:moveTo>
                    <a:pt x="338319" y="199101"/>
                  </a:moveTo>
                  <a:lnTo>
                    <a:pt x="0" y="199101"/>
                  </a:lnTo>
                  <a:lnTo>
                    <a:pt x="0" y="0"/>
                  </a:lnTo>
                  <a:lnTo>
                    <a:pt x="338319" y="0"/>
                  </a:lnTo>
                  <a:lnTo>
                    <a:pt x="372858" y="6963"/>
                  </a:lnTo>
                  <a:lnTo>
                    <a:pt x="401084" y="25844"/>
                  </a:lnTo>
                  <a:lnTo>
                    <a:pt x="420124" y="53628"/>
                  </a:lnTo>
                  <a:lnTo>
                    <a:pt x="427108" y="87298"/>
                  </a:lnTo>
                  <a:lnTo>
                    <a:pt x="427108" y="110271"/>
                  </a:lnTo>
                  <a:lnTo>
                    <a:pt x="420124" y="144827"/>
                  </a:lnTo>
                  <a:lnTo>
                    <a:pt x="401084" y="173065"/>
                  </a:lnTo>
                  <a:lnTo>
                    <a:pt x="372858" y="192114"/>
                  </a:lnTo>
                  <a:lnTo>
                    <a:pt x="338319" y="1991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8864" y="6256341"/>
              <a:ext cx="2803525" cy="213360"/>
            </a:xfrm>
            <a:custGeom>
              <a:avLst/>
              <a:gdLst/>
              <a:ahLst/>
              <a:cxnLst/>
              <a:rect l="l" t="t" r="r" b="b"/>
              <a:pathLst>
                <a:path w="2803525" h="213360">
                  <a:moveTo>
                    <a:pt x="2802996" y="212885"/>
                  </a:moveTo>
                  <a:lnTo>
                    <a:pt x="0" y="212885"/>
                  </a:lnTo>
                  <a:lnTo>
                    <a:pt x="5601" y="163960"/>
                  </a:lnTo>
                  <a:lnTo>
                    <a:pt x="21565" y="119108"/>
                  </a:lnTo>
                  <a:lnTo>
                    <a:pt x="46635" y="79587"/>
                  </a:lnTo>
                  <a:lnTo>
                    <a:pt x="79550" y="46656"/>
                  </a:lnTo>
                  <a:lnTo>
                    <a:pt x="119054" y="21575"/>
                  </a:lnTo>
                  <a:lnTo>
                    <a:pt x="163886" y="5603"/>
                  </a:lnTo>
                  <a:lnTo>
                    <a:pt x="212788" y="0"/>
                  </a:lnTo>
                  <a:lnTo>
                    <a:pt x="2588676" y="0"/>
                  </a:lnTo>
                  <a:lnTo>
                    <a:pt x="2637663" y="5603"/>
                  </a:lnTo>
                  <a:lnTo>
                    <a:pt x="2682714" y="21575"/>
                  </a:lnTo>
                  <a:lnTo>
                    <a:pt x="2722517" y="46656"/>
                  </a:lnTo>
                  <a:lnTo>
                    <a:pt x="2755758" y="79587"/>
                  </a:lnTo>
                  <a:lnTo>
                    <a:pt x="2781126" y="119108"/>
                  </a:lnTo>
                  <a:lnTo>
                    <a:pt x="2797310" y="163960"/>
                  </a:lnTo>
                  <a:lnTo>
                    <a:pt x="2802996" y="212885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443" y="6210395"/>
              <a:ext cx="6034632" cy="3467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382</Words>
  <Application>Microsoft Office PowerPoint</Application>
  <PresentationFormat>مخصص</PresentationFormat>
  <Paragraphs>38</Paragraphs>
  <Slides>15</Slides>
  <Notes>0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15</vt:i4>
      </vt:variant>
    </vt:vector>
  </HeadingPairs>
  <TitlesOfParts>
    <vt:vector size="21" baseType="lpstr">
      <vt:lpstr>SimSun</vt:lpstr>
      <vt:lpstr>Calibri</vt:lpstr>
      <vt:lpstr>Lucida Sans Unicode</vt:lpstr>
      <vt:lpstr>Tahoma</vt:lpstr>
      <vt:lpstr>Trebuchet MS</vt:lpstr>
      <vt:lpstr>Office Theme</vt:lpstr>
      <vt:lpstr>COMPUTER GRAPHICS  PROJECT</vt:lpstr>
      <vt:lpstr>Computer Graphics</vt:lpstr>
      <vt:lpstr>MEET OUR GROUP</vt:lpstr>
      <vt:lpstr>Abstract</vt:lpstr>
      <vt:lpstr>Introduction</vt:lpstr>
      <vt:lpstr>Methodology</vt:lpstr>
      <vt:lpstr>Methodology</vt:lpstr>
      <vt:lpstr>flow chart</vt:lpstr>
      <vt:lpstr>Algorithm</vt:lpstr>
      <vt:lpstr>Our  code</vt:lpstr>
      <vt:lpstr>Our  code</vt:lpstr>
      <vt:lpstr>Our  code</vt:lpstr>
      <vt:lpstr>OutPut</vt:lpstr>
      <vt:lpstr>OutPut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 PROJECT</dc:title>
  <dc:creator>DANA</dc:creator>
  <cp:lastModifiedBy>دانه منصور عبدالله الحربي</cp:lastModifiedBy>
  <cp:revision>4</cp:revision>
  <dcterms:created xsi:type="dcterms:W3CDTF">2022-05-28T22:53:34Z</dcterms:created>
  <dcterms:modified xsi:type="dcterms:W3CDTF">2024-09-30T23:11:00Z</dcterms:modified>
</cp:coreProperties>
</file>